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Layouts/slideLayout7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slideLayouts/slideLayout72.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61.xml" ContentType="application/vnd.openxmlformats-officedocument.presentationml.slideLayout+xml"/>
  <Override PartName="/ppt/slideLayouts/slideLayout70.xml" ContentType="application/vnd.openxmlformats-officedocument.presentationml.slideLayout+xml"/>
  <Override PartName="/docProps/app.xml" ContentType="application/vnd.openxmlformats-officedocument.extended-properties+xml"/>
  <Default Extension="wav" ContentType="audio/wav"/>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 id="2147483684" r:id="rId3"/>
    <p:sldMasterId id="2147483698" r:id="rId4"/>
    <p:sldMasterId id="2147483712" r:id="rId5"/>
    <p:sldMasterId id="2147483726" r:id="rId6"/>
  </p:sldMasterIdLst>
  <p:notesMasterIdLst>
    <p:notesMasterId r:id="rId36"/>
  </p:notesMasterIdLst>
  <p:sldIdLst>
    <p:sldId id="256" r:id="rId7"/>
    <p:sldId id="259" r:id="rId8"/>
    <p:sldId id="262" r:id="rId9"/>
    <p:sldId id="277" r:id="rId10"/>
    <p:sldId id="263" r:id="rId11"/>
    <p:sldId id="264" r:id="rId12"/>
    <p:sldId id="279" r:id="rId13"/>
    <p:sldId id="420" r:id="rId14"/>
    <p:sldId id="419" r:id="rId15"/>
    <p:sldId id="417" r:id="rId16"/>
    <p:sldId id="418" r:id="rId17"/>
    <p:sldId id="299" r:id="rId18"/>
    <p:sldId id="273" r:id="rId19"/>
    <p:sldId id="421" r:id="rId20"/>
    <p:sldId id="283" r:id="rId21"/>
    <p:sldId id="278" r:id="rId22"/>
    <p:sldId id="268" r:id="rId23"/>
    <p:sldId id="275" r:id="rId24"/>
    <p:sldId id="267" r:id="rId25"/>
    <p:sldId id="300" r:id="rId26"/>
    <p:sldId id="301" r:id="rId27"/>
    <p:sldId id="302" r:id="rId28"/>
    <p:sldId id="280" r:id="rId29"/>
    <p:sldId id="281" r:id="rId30"/>
    <p:sldId id="282" r:id="rId31"/>
    <p:sldId id="338" r:id="rId32"/>
    <p:sldId id="339" r:id="rId33"/>
    <p:sldId id="340" r:id="rId34"/>
    <p:sldId id="270" r:id="rId35"/>
  </p:sldIdLst>
  <p:sldSz cx="9144000" cy="6858000" type="screen4x3"/>
  <p:notesSz cx="6858000" cy="9144000"/>
  <p:defaultText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104" y="354"/>
      </p:cViewPr>
      <p:guideLst>
        <p:guide orient="horz" pos="2160"/>
        <p:guide pos="2880"/>
      </p:guideLst>
    </p:cSldViewPr>
  </p:slideViewPr>
  <p:notesTextViewPr>
    <p:cViewPr>
      <p:scale>
        <a:sx n="1" d="1"/>
        <a:sy n="1" d="1"/>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GT"/>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27C409-69D4-44AA-87B6-337F0686A6E9}" type="datetimeFigureOut">
              <a:rPr lang="es-GT" smtClean="0"/>
              <a:pPr/>
              <a:t>20/01/2015</a:t>
            </a:fld>
            <a:endParaRPr lang="es-GT"/>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GT"/>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GT"/>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A05D74-57A5-46A5-A765-AFE416F297B7}" type="slidenum">
              <a:rPr lang="es-GT" smtClean="0"/>
              <a:pPr/>
              <a:t>‹Nº›</a:t>
            </a:fld>
            <a:endParaRPr lang="es-GT"/>
          </a:p>
        </p:txBody>
      </p:sp>
    </p:spTree>
    <p:extLst>
      <p:ext uri="{BB962C8B-B14F-4D97-AF65-F5344CB8AC3E}">
        <p14:creationId xmlns:p14="http://schemas.microsoft.com/office/powerpoint/2010/main" xmlns="" val="91468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D3930A-5305-4FCC-A15A-DA6E8F8BB2B2}" type="slidenum">
              <a:rPr lang="en-US">
                <a:solidFill>
                  <a:prstClr val="black"/>
                </a:solidFill>
              </a:rPr>
              <a:pPr/>
              <a:t>7</a:t>
            </a:fld>
            <a:endParaRPr lang="en-US" dirty="0">
              <a:solidFill>
                <a:prstClr val="black"/>
              </a:solidFill>
            </a:endParaRPr>
          </a:p>
        </p:txBody>
      </p:sp>
      <p:sp>
        <p:nvSpPr>
          <p:cNvPr id="805890"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05891"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endParaRPr lang="es-G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2434" name="Rectangle 2"/>
          <p:cNvSpPr>
            <a:spLocks noGrp="1" noRot="1" noChangeAspect="1" noChangeArrowheads="1" noTextEdit="1"/>
          </p:cNvSpPr>
          <p:nvPr>
            <p:ph type="sldImg"/>
          </p:nvPr>
        </p:nvSpPr>
        <p:spPr>
          <a:solidFill>
            <a:srgbClr val="FFFFFF"/>
          </a:solidFill>
          <a:ln/>
        </p:spPr>
      </p:sp>
      <p:sp>
        <p:nvSpPr>
          <p:cNvPr id="1042435"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s-GT" smtClean="0"/>
              <a:t>Nombre de la imagen: Fig. 38.2 B -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1410" name="Rectangle 2"/>
          <p:cNvSpPr>
            <a:spLocks noGrp="1" noRot="1" noChangeAspect="1" noChangeArrowheads="1" noTextEdit="1"/>
          </p:cNvSpPr>
          <p:nvPr>
            <p:ph type="sldImg"/>
          </p:nvPr>
        </p:nvSpPr>
        <p:spPr>
          <a:solidFill>
            <a:srgbClr val="FFFFFF"/>
          </a:solidFill>
          <a:ln/>
        </p:spPr>
      </p:sp>
      <p:sp>
        <p:nvSpPr>
          <p:cNvPr id="1041411"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s-GT" smtClean="0"/>
              <a:t>Nombre de la imagen: Fig. 38.2 A -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362" name="Rectangle 2"/>
          <p:cNvSpPr>
            <a:spLocks noGrp="1" noRot="1" noChangeAspect="1" noChangeArrowheads="1" noTextEdit="1"/>
          </p:cNvSpPr>
          <p:nvPr>
            <p:ph type="sldImg"/>
          </p:nvPr>
        </p:nvSpPr>
        <p:spPr>
          <a:solidFill>
            <a:srgbClr val="FFFFFF"/>
          </a:solidFill>
          <a:ln/>
        </p:spPr>
      </p:sp>
      <p:sp>
        <p:nvSpPr>
          <p:cNvPr id="1039363"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s-GT" smtClean="0"/>
              <a:t>Nombre de la imagen: Fig. 38.1 A -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0386" name="Rectangle 2"/>
          <p:cNvSpPr>
            <a:spLocks noGrp="1" noRot="1" noChangeAspect="1" noChangeArrowheads="1" noTextEdit="1"/>
          </p:cNvSpPr>
          <p:nvPr>
            <p:ph type="sldImg"/>
          </p:nvPr>
        </p:nvSpPr>
        <p:spPr>
          <a:solidFill>
            <a:srgbClr val="FFFFFF"/>
          </a:solidFill>
          <a:ln/>
        </p:spPr>
      </p:sp>
      <p:sp>
        <p:nvSpPr>
          <p:cNvPr id="1040387" name="Rectangle 3"/>
          <p:cNvSpPr>
            <a:spLocks noGrp="1" noChangeArrowheads="1"/>
          </p:cNvSpPr>
          <p:nvPr>
            <p:ph type="body" idx="1"/>
          </p:nvPr>
        </p:nvSpPr>
        <p:spPr>
          <a:solidFill>
            <a:srgbClr val="FFFFFF"/>
          </a:solidFill>
          <a:ln>
            <a:solidFill>
              <a:srgbClr val="000000"/>
            </a:solidFill>
            <a:miter lim="800000"/>
            <a:headEnd/>
            <a:tailEnd/>
          </a:ln>
        </p:spPr>
        <p:txBody>
          <a:bodyPr/>
          <a:lstStyle/>
          <a:p>
            <a:r>
              <a:rPr lang="en-US" altLang="es-GT" smtClean="0"/>
              <a:t>Nombre de la imagen: Fig. 38.1 B -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8B00AF-6B75-436C-9417-BCD754525906}" type="slidenum">
              <a:rPr lang="en-US">
                <a:solidFill>
                  <a:prstClr val="black"/>
                </a:solidFill>
              </a:rPr>
              <a:pPr/>
              <a:t>15</a:t>
            </a:fld>
            <a:endParaRPr lang="en-US" dirty="0">
              <a:solidFill>
                <a:prstClr val="black"/>
              </a:solidFill>
            </a:endParaRPr>
          </a:p>
        </p:txBody>
      </p:sp>
      <p:sp>
        <p:nvSpPr>
          <p:cNvPr id="627714" name="Rectangle 2"/>
          <p:cNvSpPr>
            <a:spLocks noGrp="1" noRot="1" noChangeAspect="1" noChangeArrowheads="1" noTextEdit="1"/>
          </p:cNvSpPr>
          <p:nvPr>
            <p:ph type="sldImg"/>
          </p:nvPr>
        </p:nvSpPr>
        <p:spPr>
          <a:ln/>
        </p:spPr>
      </p:sp>
      <p:sp>
        <p:nvSpPr>
          <p:cNvPr id="627715" name="Rectangle 3"/>
          <p:cNvSpPr>
            <a:spLocks noGrp="1" noChangeArrowheads="1"/>
          </p:cNvSpPr>
          <p:nvPr>
            <p:ph type="body" idx="1"/>
          </p:nvPr>
        </p:nvSpPr>
        <p:spPr/>
        <p:txBody>
          <a:bodyPr/>
          <a:lstStyle/>
          <a:p>
            <a:endParaRPr lang="es-GT"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3" name="Rectangle 3"/>
          <p:cNvSpPr>
            <a:spLocks noGrp="1" noChangeArrowheads="1"/>
          </p:cNvSpPr>
          <p:nvPr>
            <p:ph type="body" idx="1"/>
          </p:nvPr>
        </p:nvSpPr>
        <p:spPr bwMode="auto">
          <a:xfrm>
            <a:off x="685800" y="4343400"/>
            <a:ext cx="5486400" cy="4114800"/>
          </a:xfrm>
          <a:prstGeom prst="rect">
            <a:avLst/>
          </a:prstGeom>
          <a:solidFill>
            <a:srgbClr val="FFFFFF"/>
          </a:solidFill>
          <a:ln>
            <a:solidFill>
              <a:srgbClr val="000000"/>
            </a:solidFill>
            <a:miter lim="800000"/>
            <a:headEnd/>
            <a:tailEnd/>
          </a:ln>
        </p:spPr>
        <p:txBody>
          <a:bodyPr/>
          <a:lstStyle/>
          <a:p>
            <a:r>
              <a:rPr lang="en-US" dirty="0"/>
              <a:t>Nombre de la </a:t>
            </a:r>
            <a:r>
              <a:rPr lang="en-US" dirty="0" err="1"/>
              <a:t>imagen</a:t>
            </a:r>
            <a:r>
              <a:rPr lang="en-US" dirty="0"/>
              <a:t>: Fig. 39.25 D -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GT"/>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GT"/>
          </a:p>
        </p:txBody>
      </p:sp>
      <p:sp>
        <p:nvSpPr>
          <p:cNvPr id="4" name="3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11"/>
          </p:nvPr>
        </p:nvSpPr>
        <p:spPr/>
        <p:txBody>
          <a:bodyPr/>
          <a:lstStyle/>
          <a:p>
            <a:endParaRPr lang="es-GT"/>
          </a:p>
        </p:txBody>
      </p:sp>
      <p:sp>
        <p:nvSpPr>
          <p:cNvPr id="6" name="5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1518502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11"/>
          </p:nvPr>
        </p:nvSpPr>
        <p:spPr/>
        <p:txBody>
          <a:bodyPr/>
          <a:lstStyle/>
          <a:p>
            <a:endParaRPr lang="es-GT"/>
          </a:p>
        </p:txBody>
      </p:sp>
      <p:sp>
        <p:nvSpPr>
          <p:cNvPr id="6" name="5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310632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11"/>
          </p:nvPr>
        </p:nvSpPr>
        <p:spPr/>
        <p:txBody>
          <a:bodyPr/>
          <a:lstStyle/>
          <a:p>
            <a:endParaRPr lang="es-GT"/>
          </a:p>
        </p:txBody>
      </p:sp>
      <p:sp>
        <p:nvSpPr>
          <p:cNvPr id="6" name="5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3075607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8 Subtítulo"/>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Título"/>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s-ES" smtClean="0"/>
              <a:t>Haga clic para modificar el estilo de título del patrón</a:t>
            </a:r>
            <a:endParaRPr kumimoji="0" lang="en-US"/>
          </a:p>
        </p:txBody>
      </p:sp>
      <p:cxnSp>
        <p:nvCxnSpPr>
          <p:cNvPr id="8" name="7 Conector recto"/>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12 Conector recto"/>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13 Elipse"/>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a:endParaRPr lang="en-US">
              <a:solidFill>
                <a:prstClr val="white"/>
              </a:solidFill>
            </a:endParaRPr>
          </a:p>
        </p:txBody>
      </p:sp>
      <p:sp>
        <p:nvSpPr>
          <p:cNvPr id="15" name="14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16" name="15 Marcador de número de diapositiva"/>
          <p:cNvSpPr>
            <a:spLocks noGrp="1"/>
          </p:cNvSpPr>
          <p:nvPr>
            <p:ph type="sldNum" sz="quarter" idx="11"/>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17" name="16 Marcador de pie de página"/>
          <p:cNvSpPr>
            <a:spLocks noGrp="1"/>
          </p:cNvSpPr>
          <p:nvPr>
            <p:ph type="ftr" sz="quarter" idx="12"/>
          </p:nvPr>
        </p:nvSpPr>
        <p:spPr/>
        <p:txBody>
          <a:bodyPr/>
          <a:lstStyle/>
          <a:p>
            <a:endParaRPr lang="es-GT">
              <a:solidFill>
                <a:srgbClr val="FEFAC9"/>
              </a:solidFill>
            </a:endParaRPr>
          </a:p>
        </p:txBody>
      </p:sp>
    </p:spTree>
    <p:extLst>
      <p:ext uri="{BB962C8B-B14F-4D97-AF65-F5344CB8AC3E}">
        <p14:creationId xmlns:p14="http://schemas.microsoft.com/office/powerpoint/2010/main" xmlns="" val="2296599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9" name="8 Marcador de contenido"/>
          <p:cNvSpPr>
            <a:spLocks noGrp="1"/>
          </p:cNvSpPr>
          <p:nvPr>
            <p:ph idx="1"/>
          </p:nvPr>
        </p:nvSpPr>
        <p:spPr>
          <a:xfrm>
            <a:off x="457200" y="1524000"/>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4" name="13 Marcador de fecha"/>
          <p:cNvSpPr>
            <a:spLocks noGrp="1"/>
          </p:cNvSpPr>
          <p:nvPr>
            <p:ph type="dt" sz="half" idx="14"/>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15" name="14 Marcador de número de diapositiva"/>
          <p:cNvSpPr>
            <a:spLocks noGrp="1"/>
          </p:cNvSpPr>
          <p:nvPr>
            <p:ph type="sldNum" sz="quarter" idx="15"/>
          </p:nvPr>
        </p:nvSpPr>
        <p:spPr/>
        <p:txBody>
          <a:bodyPr/>
          <a:lstStyle>
            <a:lvl1pPr algn="ctr">
              <a:defRPr/>
            </a:lvl1pPr>
          </a:lstStyle>
          <a:p>
            <a:fld id="{402A4EA4-8EFF-4F2B-A7AB-D9F1DFCC9A5C}" type="slidenum">
              <a:rPr lang="es-GT" smtClean="0">
                <a:solidFill>
                  <a:srgbClr val="FEFAC9"/>
                </a:solidFill>
              </a:rPr>
              <a:pPr/>
              <a:t>‹Nº›</a:t>
            </a:fld>
            <a:endParaRPr lang="es-GT">
              <a:solidFill>
                <a:srgbClr val="FEFAC9"/>
              </a:solidFill>
            </a:endParaRPr>
          </a:p>
        </p:txBody>
      </p:sp>
      <p:sp>
        <p:nvSpPr>
          <p:cNvPr id="16" name="15 Marcador de pie de página"/>
          <p:cNvSpPr>
            <a:spLocks noGrp="1"/>
          </p:cNvSpPr>
          <p:nvPr>
            <p:ph type="ftr" sz="quarter" idx="16"/>
          </p:nvPr>
        </p:nvSpPr>
        <p:spPr/>
        <p:txBody>
          <a:bodyPr/>
          <a:lstStyle/>
          <a:p>
            <a:endParaRPr lang="es-GT">
              <a:solidFill>
                <a:srgbClr val="FEFAC9"/>
              </a:solidFill>
            </a:endParaRPr>
          </a:p>
        </p:txBody>
      </p:sp>
      <p:sp>
        <p:nvSpPr>
          <p:cNvPr id="17" name="16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extLst>
      <p:ext uri="{BB962C8B-B14F-4D97-AF65-F5344CB8AC3E}">
        <p14:creationId xmlns:p14="http://schemas.microsoft.com/office/powerpoint/2010/main" xmlns="" val="2392134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4" name="3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5" name="4 Marcador de pie de página"/>
          <p:cNvSpPr>
            <a:spLocks noGrp="1"/>
          </p:cNvSpPr>
          <p:nvPr>
            <p:ph type="ftr" sz="quarter" idx="11"/>
          </p:nvPr>
        </p:nvSpPr>
        <p:spPr/>
        <p:txBody>
          <a:bodyPr/>
          <a:lstStyle/>
          <a:p>
            <a:endParaRPr lang="es-GT">
              <a:solidFill>
                <a:srgbClr val="FEFAC9"/>
              </a:solidFill>
            </a:endParaRPr>
          </a:p>
        </p:txBody>
      </p:sp>
      <p:sp>
        <p:nvSpPr>
          <p:cNvPr id="6" name="5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2" name="1 Título"/>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cxnSp>
        <p:nvCxnSpPr>
          <p:cNvPr id="7" name="6 Conector recto"/>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31090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4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6" name="5 Marcador de pie de página"/>
          <p:cNvSpPr>
            <a:spLocks noGrp="1"/>
          </p:cNvSpPr>
          <p:nvPr>
            <p:ph type="ftr" sz="quarter" idx="11"/>
          </p:nvPr>
        </p:nvSpPr>
        <p:spPr/>
        <p:txBody>
          <a:bodyPr/>
          <a:lstStyle/>
          <a:p>
            <a:endParaRPr lang="es-GT">
              <a:solidFill>
                <a:srgbClr val="FEFAC9"/>
              </a:solidFill>
            </a:endParaRPr>
          </a:p>
        </p:txBody>
      </p:sp>
      <p:sp>
        <p:nvSpPr>
          <p:cNvPr id="7" name="6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11" name="10 Marcador de contenido"/>
          <p:cNvSpPr>
            <a:spLocks noGrp="1"/>
          </p:cNvSpPr>
          <p:nvPr>
            <p:ph sz="half" idx="1"/>
          </p:nvPr>
        </p:nvSpPr>
        <p:spPr>
          <a:xfrm>
            <a:off x="457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half" idx="2"/>
          </p:nvPr>
        </p:nvSpPr>
        <p:spPr>
          <a:xfrm>
            <a:off x="4648200" y="1524000"/>
            <a:ext cx="4059936"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extLst>
      <p:ext uri="{BB962C8B-B14F-4D97-AF65-F5344CB8AC3E}">
        <p14:creationId xmlns:p14="http://schemas.microsoft.com/office/powerpoint/2010/main" xmlns="" val="3201200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9" name="8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8" name="7 Marcador de pie de página"/>
          <p:cNvSpPr>
            <a:spLocks noGrp="1"/>
          </p:cNvSpPr>
          <p:nvPr>
            <p:ph type="ftr" sz="quarter" idx="11"/>
          </p:nvPr>
        </p:nvSpPr>
        <p:spPr/>
        <p:txBody>
          <a:bodyPr/>
          <a:lstStyle/>
          <a:p>
            <a:endParaRPr lang="es-GT">
              <a:solidFill>
                <a:srgbClr val="FEFAC9"/>
              </a:solidFill>
            </a:endParaRPr>
          </a:p>
        </p:txBody>
      </p:sp>
      <p:sp>
        <p:nvSpPr>
          <p:cNvPr id="7" name="6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3" name="2 Marcador de texto"/>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32" name="31 Marcador de contenido"/>
          <p:cNvSpPr>
            <a:spLocks noGrp="1"/>
          </p:cNvSpPr>
          <p:nvPr>
            <p:ph sz="half" idx="2"/>
          </p:nvPr>
        </p:nvSpPr>
        <p:spPr>
          <a:xfrm>
            <a:off x="457200"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4" name="33 Marcador de contenido"/>
          <p:cNvSpPr>
            <a:spLocks noGrp="1"/>
          </p:cNvSpPr>
          <p:nvPr>
            <p:ph sz="quarter" idx="4"/>
          </p:nvPr>
        </p:nvSpPr>
        <p:spPr>
          <a:xfrm>
            <a:off x="4649788" y="2201896"/>
            <a:ext cx="4038600" cy="391363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 name="1 Título"/>
          <p:cNvSpPr>
            <a:spLocks noGrp="1"/>
          </p:cNvSpPr>
          <p:nvPr>
            <p:ph type="title"/>
          </p:nvPr>
        </p:nvSpPr>
        <p:spPr>
          <a:xfrm>
            <a:off x="457200" y="155448"/>
            <a:ext cx="8229600" cy="1143000"/>
          </a:xfrm>
        </p:spPr>
        <p:txBody>
          <a:bodyPr anchor="b" anchorCtr="0"/>
          <a:lstStyle>
            <a:lvl1pPr>
              <a:defRPr/>
            </a:lvl1pPr>
          </a:lstStyle>
          <a:p>
            <a:r>
              <a:rPr kumimoji="0" lang="es-ES" smtClean="0"/>
              <a:t>Haga clic para modificar el estilo de título del patrón</a:t>
            </a:r>
            <a:endParaRPr kumimoji="0" lang="en-US"/>
          </a:p>
        </p:txBody>
      </p:sp>
      <p:sp>
        <p:nvSpPr>
          <p:cNvPr id="12" name="11 Marcador de texto"/>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cxnSp>
        <p:nvCxnSpPr>
          <p:cNvPr id="10" name="9 Conector recto"/>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16 Conector recto"/>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764783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4" name="3 Marcador de pie de página"/>
          <p:cNvSpPr>
            <a:spLocks noGrp="1"/>
          </p:cNvSpPr>
          <p:nvPr>
            <p:ph type="ftr" sz="quarter" idx="11"/>
          </p:nvPr>
        </p:nvSpPr>
        <p:spPr/>
        <p:txBody>
          <a:bodyPr/>
          <a:lstStyle/>
          <a:p>
            <a:endParaRPr lang="es-GT">
              <a:solidFill>
                <a:srgbClr val="FEFAC9"/>
              </a:solidFill>
            </a:endParaRPr>
          </a:p>
        </p:txBody>
      </p:sp>
      <p:sp>
        <p:nvSpPr>
          <p:cNvPr id="5" name="4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Tree>
    <p:extLst>
      <p:ext uri="{BB962C8B-B14F-4D97-AF65-F5344CB8AC3E}">
        <p14:creationId xmlns:p14="http://schemas.microsoft.com/office/powerpoint/2010/main" xmlns="" val="9821203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3" name="2 Marcador de pie de página"/>
          <p:cNvSpPr>
            <a:spLocks noGrp="1"/>
          </p:cNvSpPr>
          <p:nvPr>
            <p:ph type="ftr" sz="quarter" idx="11"/>
          </p:nvPr>
        </p:nvSpPr>
        <p:spPr/>
        <p:txBody>
          <a:bodyPr/>
          <a:lstStyle/>
          <a:p>
            <a:endParaRPr lang="es-GT">
              <a:solidFill>
                <a:srgbClr val="FEFAC9"/>
              </a:solidFill>
            </a:endParaRPr>
          </a:p>
        </p:txBody>
      </p:sp>
      <p:sp>
        <p:nvSpPr>
          <p:cNvPr id="4" name="3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Tree>
    <p:extLst>
      <p:ext uri="{BB962C8B-B14F-4D97-AF65-F5344CB8AC3E}">
        <p14:creationId xmlns:p14="http://schemas.microsoft.com/office/powerpoint/2010/main" xmlns="" val="10053320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9" name="28 Marcador de contenido"/>
          <p:cNvSpPr>
            <a:spLocks noGrp="1"/>
          </p:cNvSpPr>
          <p:nvPr>
            <p:ph sz="quarter" idx="1"/>
          </p:nvPr>
        </p:nvSpPr>
        <p:spPr>
          <a:xfrm>
            <a:off x="457200" y="457200"/>
            <a:ext cx="6248400" cy="5715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3" name="2 Marcador de texto"/>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31" name="30 Título"/>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8" name="7 Marcador de fecha"/>
          <p:cNvSpPr>
            <a:spLocks noGrp="1"/>
          </p:cNvSpPr>
          <p:nvPr>
            <p:ph type="dt" sz="half" idx="14"/>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9" name="8 Marcador de número de diapositiva"/>
          <p:cNvSpPr>
            <a:spLocks noGrp="1"/>
          </p:cNvSpPr>
          <p:nvPr>
            <p:ph type="sldNum" sz="quarter" idx="15"/>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10" name="9 Marcador de pie de página"/>
          <p:cNvSpPr>
            <a:spLocks noGrp="1"/>
          </p:cNvSpPr>
          <p:nvPr>
            <p:ph type="ftr" sz="quarter" idx="16"/>
          </p:nvPr>
        </p:nvSpPr>
        <p:spPr/>
        <p:txBody>
          <a:bodyPr/>
          <a:lstStyle/>
          <a:p>
            <a:endParaRPr lang="es-GT">
              <a:solidFill>
                <a:srgbClr val="FEFAC9"/>
              </a:solidFill>
            </a:endParaRPr>
          </a:p>
        </p:txBody>
      </p:sp>
    </p:spTree>
    <p:extLst>
      <p:ext uri="{BB962C8B-B14F-4D97-AF65-F5344CB8AC3E}">
        <p14:creationId xmlns:p14="http://schemas.microsoft.com/office/powerpoint/2010/main" xmlns="" val="4046544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11"/>
          </p:nvPr>
        </p:nvSpPr>
        <p:spPr/>
        <p:txBody>
          <a:bodyPr/>
          <a:lstStyle/>
          <a:p>
            <a:endParaRPr lang="es-GT"/>
          </a:p>
        </p:txBody>
      </p:sp>
      <p:sp>
        <p:nvSpPr>
          <p:cNvPr id="6" name="5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2092453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8" name="7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9" name="8 Marcador de número de diapositiva"/>
          <p:cNvSpPr>
            <a:spLocks noGrp="1"/>
          </p:cNvSpPr>
          <p:nvPr>
            <p:ph type="sldNum" sz="quarter" idx="11"/>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
        <p:nvSpPr>
          <p:cNvPr id="10" name="9 Marcador de pie de página"/>
          <p:cNvSpPr>
            <a:spLocks noGrp="1"/>
          </p:cNvSpPr>
          <p:nvPr>
            <p:ph type="ftr" sz="quarter" idx="12"/>
          </p:nvPr>
        </p:nvSpPr>
        <p:spPr/>
        <p:txBody>
          <a:bodyPr/>
          <a:lstStyle/>
          <a:p>
            <a:endParaRPr lang="es-GT">
              <a:solidFill>
                <a:srgbClr val="FEFAC9"/>
              </a:solidFill>
            </a:endParaRPr>
          </a:p>
        </p:txBody>
      </p:sp>
    </p:spTree>
    <p:extLst>
      <p:ext uri="{BB962C8B-B14F-4D97-AF65-F5344CB8AC3E}">
        <p14:creationId xmlns:p14="http://schemas.microsoft.com/office/powerpoint/2010/main" xmlns="" val="26757802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5" name="4 Marcador de pie de página"/>
          <p:cNvSpPr>
            <a:spLocks noGrp="1"/>
          </p:cNvSpPr>
          <p:nvPr>
            <p:ph type="ftr" sz="quarter" idx="11"/>
          </p:nvPr>
        </p:nvSpPr>
        <p:spPr/>
        <p:txBody>
          <a:bodyPr/>
          <a:lstStyle/>
          <a:p>
            <a:endParaRPr lang="es-GT">
              <a:solidFill>
                <a:srgbClr val="FEFAC9"/>
              </a:solidFill>
            </a:endParaRPr>
          </a:p>
        </p:txBody>
      </p:sp>
      <p:sp>
        <p:nvSpPr>
          <p:cNvPr id="6" name="5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Tree>
    <p:extLst>
      <p:ext uri="{BB962C8B-B14F-4D97-AF65-F5344CB8AC3E}">
        <p14:creationId xmlns:p14="http://schemas.microsoft.com/office/powerpoint/2010/main" xmlns="" val="14938630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5" name="4 Marcador de pie de página"/>
          <p:cNvSpPr>
            <a:spLocks noGrp="1"/>
          </p:cNvSpPr>
          <p:nvPr>
            <p:ph type="ftr" sz="quarter" idx="11"/>
          </p:nvPr>
        </p:nvSpPr>
        <p:spPr/>
        <p:txBody>
          <a:bodyPr/>
          <a:lstStyle/>
          <a:p>
            <a:endParaRPr lang="es-GT">
              <a:solidFill>
                <a:srgbClr val="FEFAC9"/>
              </a:solidFill>
            </a:endParaRPr>
          </a:p>
        </p:txBody>
      </p:sp>
      <p:sp>
        <p:nvSpPr>
          <p:cNvPr id="6" name="5 Marcador de número de diapositiva"/>
          <p:cNvSpPr>
            <a:spLocks noGrp="1"/>
          </p:cNvSpPr>
          <p:nvPr>
            <p:ph type="sldNum" sz="quarter" idx="12"/>
          </p:nvPr>
        </p:nvSpPr>
        <p:spPr/>
        <p:txBody>
          <a:bodyPr/>
          <a:lstStyle/>
          <a:p>
            <a:fld id="{402A4EA4-8EFF-4F2B-A7AB-D9F1DFCC9A5C}" type="slidenum">
              <a:rPr lang="es-GT" smtClean="0">
                <a:solidFill>
                  <a:srgbClr val="FEFAC9"/>
                </a:solidFill>
              </a:rPr>
              <a:pPr/>
              <a:t>‹Nº›</a:t>
            </a:fld>
            <a:endParaRPr lang="es-GT">
              <a:solidFill>
                <a:srgbClr val="FEFAC9"/>
              </a:solidFill>
            </a:endParaRPr>
          </a:p>
        </p:txBody>
      </p:sp>
    </p:spTree>
    <p:extLst>
      <p:ext uri="{BB962C8B-B14F-4D97-AF65-F5344CB8AC3E}">
        <p14:creationId xmlns:p14="http://schemas.microsoft.com/office/powerpoint/2010/main" xmlns="" val="30411379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GT"/>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952323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4981172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946796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5736796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6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GT">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6325233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GT">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8448728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GT">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527554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11"/>
          </p:nvPr>
        </p:nvSpPr>
        <p:spPr/>
        <p:txBody>
          <a:bodyPr/>
          <a:lstStyle/>
          <a:p>
            <a:endParaRPr lang="es-GT"/>
          </a:p>
        </p:txBody>
      </p:sp>
      <p:sp>
        <p:nvSpPr>
          <p:cNvPr id="6" name="5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217274837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GT"/>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65644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GT"/>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065091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7611885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9280206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213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3" name="2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4" name="3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a:xfrm>
            <a:off x="6553200" y="6248400"/>
            <a:ext cx="2133600" cy="457200"/>
          </a:xfrm>
        </p:spPr>
        <p:txBody>
          <a:bodyPr/>
          <a:lstStyle>
            <a:lvl1pPr>
              <a:defRPr/>
            </a:lvl1pPr>
          </a:lstStyle>
          <a:p>
            <a:fld id="{F1401FE4-5093-4EDF-9861-204755839269}"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14943305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43000"/>
          </a:xfrm>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6" name="5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8" name="7 Marcador de número de diapositiva"/>
          <p:cNvSpPr>
            <a:spLocks noGrp="1"/>
          </p:cNvSpPr>
          <p:nvPr>
            <p:ph type="sldNum" sz="quarter" idx="12"/>
          </p:nvPr>
        </p:nvSpPr>
        <p:spPr>
          <a:xfrm>
            <a:off x="6553200" y="6248400"/>
            <a:ext cx="2133600" cy="457200"/>
          </a:xfrm>
        </p:spPr>
        <p:txBody>
          <a:bodyPr/>
          <a:lstStyle>
            <a:lvl1pPr>
              <a:defRPr/>
            </a:lvl1pPr>
          </a:lstStyle>
          <a:p>
            <a:fld id="{4FB009B8-662C-4029-A21B-DFED3F28E868}"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79340728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GT"/>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08598561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7630723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34097651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551902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6" name="5 Marcador de pie de página"/>
          <p:cNvSpPr>
            <a:spLocks noGrp="1"/>
          </p:cNvSpPr>
          <p:nvPr>
            <p:ph type="ftr" sz="quarter" idx="11"/>
          </p:nvPr>
        </p:nvSpPr>
        <p:spPr/>
        <p:txBody>
          <a:bodyPr/>
          <a:lstStyle/>
          <a:p>
            <a:endParaRPr lang="es-GT"/>
          </a:p>
        </p:txBody>
      </p:sp>
      <p:sp>
        <p:nvSpPr>
          <p:cNvPr id="7" name="6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63434376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6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GT">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28137307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GT">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77262410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GT">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99572911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GT"/>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2611386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GT"/>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3039585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3390134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8155196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213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3" name="2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4" name="3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a:xfrm>
            <a:off x="6553200" y="6248400"/>
            <a:ext cx="2133600" cy="457200"/>
          </a:xfrm>
        </p:spPr>
        <p:txBody>
          <a:bodyPr/>
          <a:lstStyle>
            <a:lvl1pPr>
              <a:defRPr/>
            </a:lvl1pPr>
          </a:lstStyle>
          <a:p>
            <a:fld id="{F1401FE4-5093-4EDF-9861-204755839269}"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227855382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43000"/>
          </a:xfrm>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6" name="5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8" name="7 Marcador de número de diapositiva"/>
          <p:cNvSpPr>
            <a:spLocks noGrp="1"/>
          </p:cNvSpPr>
          <p:nvPr>
            <p:ph type="sldNum" sz="quarter" idx="12"/>
          </p:nvPr>
        </p:nvSpPr>
        <p:spPr>
          <a:xfrm>
            <a:off x="6553200" y="6248400"/>
            <a:ext cx="2133600" cy="457200"/>
          </a:xfrm>
        </p:spPr>
        <p:txBody>
          <a:bodyPr/>
          <a:lstStyle>
            <a:lvl1pPr>
              <a:defRPr/>
            </a:lvl1pPr>
          </a:lstStyle>
          <a:p>
            <a:fld id="{4FB009B8-662C-4029-A21B-DFED3F28E868}"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35346758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GT"/>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534059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6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8" name="7 Marcador de pie de página"/>
          <p:cNvSpPr>
            <a:spLocks noGrp="1"/>
          </p:cNvSpPr>
          <p:nvPr>
            <p:ph type="ftr" sz="quarter" idx="11"/>
          </p:nvPr>
        </p:nvSpPr>
        <p:spPr/>
        <p:txBody>
          <a:bodyPr/>
          <a:lstStyle/>
          <a:p>
            <a:endParaRPr lang="es-GT"/>
          </a:p>
        </p:txBody>
      </p:sp>
      <p:sp>
        <p:nvSpPr>
          <p:cNvPr id="9" name="8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38893202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47694511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5191102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7627633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6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GT">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32011555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GT">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90719546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GT">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0704562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GT"/>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2446999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GT"/>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3111962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4347865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742414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4" name="3 Marcador de pie de página"/>
          <p:cNvSpPr>
            <a:spLocks noGrp="1"/>
          </p:cNvSpPr>
          <p:nvPr>
            <p:ph type="ftr" sz="quarter" idx="11"/>
          </p:nvPr>
        </p:nvSpPr>
        <p:spPr/>
        <p:txBody>
          <a:bodyPr/>
          <a:lstStyle/>
          <a:p>
            <a:endParaRPr lang="es-GT"/>
          </a:p>
        </p:txBody>
      </p:sp>
      <p:sp>
        <p:nvSpPr>
          <p:cNvPr id="5" name="4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273626049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213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3" name="2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4" name="3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a:xfrm>
            <a:off x="6553200" y="6248400"/>
            <a:ext cx="2133600" cy="457200"/>
          </a:xfrm>
        </p:spPr>
        <p:txBody>
          <a:bodyPr/>
          <a:lstStyle>
            <a:lvl1pPr>
              <a:defRPr/>
            </a:lvl1pPr>
          </a:lstStyle>
          <a:p>
            <a:fld id="{F1401FE4-5093-4EDF-9861-204755839269}"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282521565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43000"/>
          </a:xfrm>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6" name="5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8" name="7 Marcador de número de diapositiva"/>
          <p:cNvSpPr>
            <a:spLocks noGrp="1"/>
          </p:cNvSpPr>
          <p:nvPr>
            <p:ph type="sldNum" sz="quarter" idx="12"/>
          </p:nvPr>
        </p:nvSpPr>
        <p:spPr>
          <a:xfrm>
            <a:off x="6553200" y="6248400"/>
            <a:ext cx="2133600" cy="457200"/>
          </a:xfrm>
        </p:spPr>
        <p:txBody>
          <a:bodyPr/>
          <a:lstStyle>
            <a:lvl1pPr>
              <a:defRPr/>
            </a:lvl1pPr>
          </a:lstStyle>
          <a:p>
            <a:fld id="{4FB009B8-662C-4029-A21B-DFED3F28E868}"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26243022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GT"/>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420998955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4165148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93507737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77409133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7" name="6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8" name="7 Marcador de pie de página"/>
          <p:cNvSpPr>
            <a:spLocks noGrp="1"/>
          </p:cNvSpPr>
          <p:nvPr>
            <p:ph type="ftr" sz="quarter" idx="11"/>
          </p:nvPr>
        </p:nvSpPr>
        <p:spPr/>
        <p:txBody>
          <a:bodyPr/>
          <a:lstStyle/>
          <a:p>
            <a:endParaRPr lang="es-GT">
              <a:solidFill>
                <a:prstClr val="black">
                  <a:tint val="75000"/>
                </a:prstClr>
              </a:solidFill>
            </a:endParaRPr>
          </a:p>
        </p:txBody>
      </p:sp>
      <p:sp>
        <p:nvSpPr>
          <p:cNvPr id="9" name="8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55088295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4" name="3 Marcador de pie de página"/>
          <p:cNvSpPr>
            <a:spLocks noGrp="1"/>
          </p:cNvSpPr>
          <p:nvPr>
            <p:ph type="ftr" sz="quarter" idx="11"/>
          </p:nvPr>
        </p:nvSpPr>
        <p:spPr/>
        <p:txBody>
          <a:bodyPr/>
          <a:lstStyle/>
          <a:p>
            <a:endParaRPr lang="es-GT">
              <a:solidFill>
                <a:prstClr val="black">
                  <a:tint val="75000"/>
                </a:prstClr>
              </a:solidFill>
            </a:endParaRPr>
          </a:p>
        </p:txBody>
      </p:sp>
      <p:sp>
        <p:nvSpPr>
          <p:cNvPr id="5" name="4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48153975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3" name="2 Marcador de pie de página"/>
          <p:cNvSpPr>
            <a:spLocks noGrp="1"/>
          </p:cNvSpPr>
          <p:nvPr>
            <p:ph type="ftr" sz="quarter" idx="11"/>
          </p:nvPr>
        </p:nvSpPr>
        <p:spPr/>
        <p:txBody>
          <a:bodyPr/>
          <a:lstStyle/>
          <a:p>
            <a:endParaRPr lang="es-GT">
              <a:solidFill>
                <a:prstClr val="black">
                  <a:tint val="75000"/>
                </a:prstClr>
              </a:solidFill>
            </a:endParaRPr>
          </a:p>
        </p:txBody>
      </p:sp>
      <p:sp>
        <p:nvSpPr>
          <p:cNvPr id="4" name="3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1257670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GT"/>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473170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3" name="2 Marcador de pie de página"/>
          <p:cNvSpPr>
            <a:spLocks noGrp="1"/>
          </p:cNvSpPr>
          <p:nvPr>
            <p:ph type="ftr" sz="quarter" idx="11"/>
          </p:nvPr>
        </p:nvSpPr>
        <p:spPr/>
        <p:txBody>
          <a:bodyPr/>
          <a:lstStyle/>
          <a:p>
            <a:endParaRPr lang="es-GT"/>
          </a:p>
        </p:txBody>
      </p:sp>
      <p:sp>
        <p:nvSpPr>
          <p:cNvPr id="4" name="3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20914553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GT"/>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6" name="5 Marcador de pie de página"/>
          <p:cNvSpPr>
            <a:spLocks noGrp="1"/>
          </p:cNvSpPr>
          <p:nvPr>
            <p:ph type="ftr" sz="quarter" idx="11"/>
          </p:nvPr>
        </p:nvSpPr>
        <p:spPr/>
        <p:txBody>
          <a:bodyPr/>
          <a:lstStyle/>
          <a:p>
            <a:endParaRPr lang="es-GT">
              <a:solidFill>
                <a:prstClr val="black">
                  <a:tint val="75000"/>
                </a:prstClr>
              </a:solidFill>
            </a:endParaRPr>
          </a:p>
        </p:txBody>
      </p:sp>
      <p:sp>
        <p:nvSpPr>
          <p:cNvPr id="7" name="6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72743438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41234670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GT"/>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10"/>
          </p:nvPr>
        </p:nvSpPr>
        <p:spPr/>
        <p:txBody>
          <a:body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11"/>
          </p:nvPr>
        </p:nvSpPr>
        <p:spPr/>
        <p:txBody>
          <a:bodyPr/>
          <a:lstStyle/>
          <a:p>
            <a:endParaRPr lang="es-GT">
              <a:solidFill>
                <a:prstClr val="black">
                  <a:tint val="75000"/>
                </a:prstClr>
              </a:solidFill>
            </a:endParaRPr>
          </a:p>
        </p:txBody>
      </p:sp>
      <p:sp>
        <p:nvSpPr>
          <p:cNvPr id="6" name="5 Marcador de número de diapositiva"/>
          <p:cNvSpPr>
            <a:spLocks noGrp="1"/>
          </p:cNvSpPr>
          <p:nvPr>
            <p:ph type="sldNum" sz="quarter" idx="12"/>
          </p:nvPr>
        </p:nvSpPr>
        <p:spPr/>
        <p:txBody>
          <a:body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341386425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213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3" name="2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4" name="3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5" name="4 Marcador de número de diapositiva"/>
          <p:cNvSpPr>
            <a:spLocks noGrp="1"/>
          </p:cNvSpPr>
          <p:nvPr>
            <p:ph type="sldNum" sz="quarter" idx="12"/>
          </p:nvPr>
        </p:nvSpPr>
        <p:spPr>
          <a:xfrm>
            <a:off x="6553200" y="6248400"/>
            <a:ext cx="2133600" cy="457200"/>
          </a:xfrm>
        </p:spPr>
        <p:txBody>
          <a:bodyPr/>
          <a:lstStyle>
            <a:lvl1pPr>
              <a:defRPr/>
            </a:lvl1pPr>
          </a:lstStyle>
          <a:p>
            <a:fld id="{F1401FE4-5093-4EDF-9861-204755839269}"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429080044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AndTwoObj">
  <p:cSld name="Título, 1 objeto y 2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7813"/>
            <a:ext cx="8229600" cy="1143000"/>
          </a:xfrm>
        </p:spPr>
        <p:txBody>
          <a:bodyPr/>
          <a:lstStyle/>
          <a:p>
            <a:r>
              <a:rPr lang="es-ES" smtClean="0"/>
              <a:t>Haga clic para modificar el estilo de título del patrón</a:t>
            </a:r>
            <a:endParaRPr lang="es-GT"/>
          </a:p>
        </p:txBody>
      </p:sp>
      <p:sp>
        <p:nvSpPr>
          <p:cNvPr id="3" name="2 Marcador de contenido"/>
          <p:cNvSpPr>
            <a:spLocks noGrp="1"/>
          </p:cNvSpPr>
          <p:nvPr>
            <p:ph sz="half" idx="1"/>
          </p:nvPr>
        </p:nvSpPr>
        <p:spPr>
          <a:xfrm>
            <a:off x="457200" y="1600200"/>
            <a:ext cx="4038600" cy="453072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contenido"/>
          <p:cNvSpPr>
            <a:spLocks noGrp="1"/>
          </p:cNvSpPr>
          <p:nvPr>
            <p:ph sz="quarter" idx="2"/>
          </p:nvPr>
        </p:nvSpPr>
        <p:spPr>
          <a:xfrm>
            <a:off x="4648200" y="1600200"/>
            <a:ext cx="4038600" cy="21891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5" name="4 Marcador de contenido"/>
          <p:cNvSpPr>
            <a:spLocks noGrp="1"/>
          </p:cNvSpPr>
          <p:nvPr>
            <p:ph sz="quarter" idx="3"/>
          </p:nvPr>
        </p:nvSpPr>
        <p:spPr>
          <a:xfrm>
            <a:off x="4648200" y="3941763"/>
            <a:ext cx="4038600" cy="21891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6" name="5 Marcador de fecha"/>
          <p:cNvSpPr>
            <a:spLocks noGrp="1"/>
          </p:cNvSpPr>
          <p:nvPr>
            <p:ph type="dt" sz="half" idx="10"/>
          </p:nvPr>
        </p:nvSpPr>
        <p:spPr>
          <a:xfrm>
            <a:off x="457200" y="6248400"/>
            <a:ext cx="2133600" cy="457200"/>
          </a:xfrm>
        </p:spPr>
        <p:txBody>
          <a:bodyPr/>
          <a:lstStyle>
            <a:lvl1pPr>
              <a:defRPr/>
            </a:lvl1pPr>
          </a:lstStyle>
          <a:p>
            <a:endParaRPr lang="es-MX">
              <a:solidFill>
                <a:prstClr val="black">
                  <a:tint val="75000"/>
                </a:prstClr>
              </a:solidFill>
            </a:endParaRPr>
          </a:p>
        </p:txBody>
      </p:sp>
      <p:sp>
        <p:nvSpPr>
          <p:cNvPr id="7" name="6 Marcador de pie de página"/>
          <p:cNvSpPr>
            <a:spLocks noGrp="1"/>
          </p:cNvSpPr>
          <p:nvPr>
            <p:ph type="ftr" sz="quarter" idx="11"/>
          </p:nvPr>
        </p:nvSpPr>
        <p:spPr>
          <a:xfrm>
            <a:off x="3124200" y="6248400"/>
            <a:ext cx="2895600" cy="457200"/>
          </a:xfrm>
        </p:spPr>
        <p:txBody>
          <a:bodyPr/>
          <a:lstStyle>
            <a:lvl1pPr>
              <a:defRPr/>
            </a:lvl1pPr>
          </a:lstStyle>
          <a:p>
            <a:endParaRPr lang="es-MX">
              <a:solidFill>
                <a:prstClr val="black">
                  <a:tint val="75000"/>
                </a:prstClr>
              </a:solidFill>
            </a:endParaRPr>
          </a:p>
        </p:txBody>
      </p:sp>
      <p:sp>
        <p:nvSpPr>
          <p:cNvPr id="8" name="7 Marcador de número de diapositiva"/>
          <p:cNvSpPr>
            <a:spLocks noGrp="1"/>
          </p:cNvSpPr>
          <p:nvPr>
            <p:ph type="sldNum" sz="quarter" idx="12"/>
          </p:nvPr>
        </p:nvSpPr>
        <p:spPr>
          <a:xfrm>
            <a:off x="6553200" y="6248400"/>
            <a:ext cx="2133600" cy="457200"/>
          </a:xfrm>
        </p:spPr>
        <p:txBody>
          <a:bodyPr/>
          <a:lstStyle>
            <a:lvl1pPr>
              <a:defRPr/>
            </a:lvl1pPr>
          </a:lstStyle>
          <a:p>
            <a:fld id="{4FB009B8-662C-4029-A21B-DFED3F28E868}" type="slidenum">
              <a:rPr lang="es-MX">
                <a:solidFill>
                  <a:prstClr val="black">
                    <a:tint val="75000"/>
                  </a:prstClr>
                </a:solidFill>
              </a:rPr>
              <a:pPr/>
              <a:t>‹Nº›</a:t>
            </a:fld>
            <a:endParaRPr lang="es-MX">
              <a:solidFill>
                <a:prstClr val="black">
                  <a:tint val="75000"/>
                </a:prstClr>
              </a:solidFill>
            </a:endParaRPr>
          </a:p>
        </p:txBody>
      </p:sp>
    </p:spTree>
    <p:extLst>
      <p:ext uri="{BB962C8B-B14F-4D97-AF65-F5344CB8AC3E}">
        <p14:creationId xmlns:p14="http://schemas.microsoft.com/office/powerpoint/2010/main" xmlns="" val="3133109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GT"/>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6" name="5 Marcador de pie de página"/>
          <p:cNvSpPr>
            <a:spLocks noGrp="1"/>
          </p:cNvSpPr>
          <p:nvPr>
            <p:ph type="ftr" sz="quarter" idx="11"/>
          </p:nvPr>
        </p:nvSpPr>
        <p:spPr/>
        <p:txBody>
          <a:bodyPr/>
          <a:lstStyle/>
          <a:p>
            <a:endParaRPr lang="es-GT"/>
          </a:p>
        </p:txBody>
      </p:sp>
      <p:sp>
        <p:nvSpPr>
          <p:cNvPr id="7" name="6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2012705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GT"/>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GT"/>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0AD51E8C-7BBA-4F68-AC31-0A50C666BA0E}" type="datetimeFigureOut">
              <a:rPr lang="es-GT" smtClean="0"/>
              <a:pPr/>
              <a:t>20/01/2015</a:t>
            </a:fld>
            <a:endParaRPr lang="es-GT"/>
          </a:p>
        </p:txBody>
      </p:sp>
      <p:sp>
        <p:nvSpPr>
          <p:cNvPr id="6" name="5 Marcador de pie de página"/>
          <p:cNvSpPr>
            <a:spLocks noGrp="1"/>
          </p:cNvSpPr>
          <p:nvPr>
            <p:ph type="ftr" sz="quarter" idx="11"/>
          </p:nvPr>
        </p:nvSpPr>
        <p:spPr/>
        <p:txBody>
          <a:bodyPr/>
          <a:lstStyle/>
          <a:p>
            <a:endParaRPr lang="es-GT"/>
          </a:p>
        </p:txBody>
      </p:sp>
      <p:sp>
        <p:nvSpPr>
          <p:cNvPr id="7" name="6 Marcador de número de diapositiva"/>
          <p:cNvSpPr>
            <a:spLocks noGrp="1"/>
          </p:cNvSpPr>
          <p:nvPr>
            <p:ph type="sldNum" sz="quarter" idx="12"/>
          </p:nvPr>
        </p:nvSpPr>
        <p:spPr/>
        <p:txBody>
          <a:body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14427231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slideLayout" Target="../slideLayouts/slideLayout74.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51E8C-7BBA-4F68-AC31-0A50C666BA0E}" type="datetimeFigureOut">
              <a:rPr lang="es-GT" smtClean="0"/>
              <a:pPr/>
              <a:t>20/01/2015</a:t>
            </a:fld>
            <a:endParaRPr lang="es-GT"/>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0434E0-C8DB-43A1-99B8-B019D343B153}" type="slidenum">
              <a:rPr lang="es-GT" smtClean="0"/>
              <a:pPr/>
              <a:t>‹Nº›</a:t>
            </a:fld>
            <a:endParaRPr lang="es-GT"/>
          </a:p>
        </p:txBody>
      </p:sp>
    </p:spTree>
    <p:extLst>
      <p:ext uri="{BB962C8B-B14F-4D97-AF65-F5344CB8AC3E}">
        <p14:creationId xmlns:p14="http://schemas.microsoft.com/office/powerpoint/2010/main" xmlns="" val="39090937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9" name="8 Marcador de texto"/>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E750A06E-525A-4A52-8F07-DE6952215D6C}" type="datetimeFigureOut">
              <a:rPr lang="es-GT" smtClean="0">
                <a:solidFill>
                  <a:srgbClr val="FEFAC9"/>
                </a:solidFill>
              </a:rPr>
              <a:pPr/>
              <a:t>20/01/2015</a:t>
            </a:fld>
            <a:endParaRPr lang="es-GT">
              <a:solidFill>
                <a:srgbClr val="FEFAC9"/>
              </a:solidFill>
            </a:endParaRPr>
          </a:p>
        </p:txBody>
      </p:sp>
      <p:sp>
        <p:nvSpPr>
          <p:cNvPr id="10" name="9 Marcador de pie de página"/>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s-GT">
              <a:solidFill>
                <a:srgbClr val="FEFAC9"/>
              </a:solidFill>
            </a:endParaRPr>
          </a:p>
        </p:txBody>
      </p:sp>
      <p:sp>
        <p:nvSpPr>
          <p:cNvPr id="22" name="21 Marcador de número de diapositiva"/>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402A4EA4-8EFF-4F2B-A7AB-D9F1DFCC9A5C}" type="slidenum">
              <a:rPr lang="es-GT" smtClean="0">
                <a:solidFill>
                  <a:srgbClr val="FEFAC9"/>
                </a:solidFill>
              </a:rPr>
              <a:pPr/>
              <a:t>‹Nº›</a:t>
            </a:fld>
            <a:endParaRPr lang="es-GT">
              <a:solidFill>
                <a:srgbClr val="FEFAC9"/>
              </a:solidFill>
            </a:endParaRPr>
          </a:p>
        </p:txBody>
      </p:sp>
      <p:sp>
        <p:nvSpPr>
          <p:cNvPr id="5" name="4 Marcador de título"/>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s-ES" smtClean="0"/>
              <a:t>Haga clic para modificar el estilo de título del patrón</a:t>
            </a:r>
            <a:endParaRPr kumimoji="0" lang="en-US"/>
          </a:p>
        </p:txBody>
      </p:sp>
    </p:spTree>
    <p:extLst>
      <p:ext uri="{BB962C8B-B14F-4D97-AF65-F5344CB8AC3E}">
        <p14:creationId xmlns:p14="http://schemas.microsoft.com/office/powerpoint/2010/main" xmlns="" val="728994432"/>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9683242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68637776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2925036534"/>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 id="2147483724" r:id="rId12"/>
    <p:sldLayoutId id="214748372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GT"/>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GT"/>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4E08EB-FC58-4239-931B-CB3AB813EAED}" type="datetimeFigureOut">
              <a:rPr lang="es-GT" smtClean="0">
                <a:solidFill>
                  <a:prstClr val="black">
                    <a:tint val="75000"/>
                  </a:prstClr>
                </a:solidFill>
              </a:rPr>
              <a:pPr/>
              <a:t>20/01/2015</a:t>
            </a:fld>
            <a:endParaRPr lang="es-GT">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GT">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7AA166-5C6B-4D3B-8FA5-B2663DEBCB9E}" type="slidenum">
              <a:rPr lang="es-GT" smtClean="0">
                <a:solidFill>
                  <a:prstClr val="black">
                    <a:tint val="75000"/>
                  </a:prstClr>
                </a:solidFill>
              </a:rPr>
              <a:pPr/>
              <a:t>‹Nº›</a:t>
            </a:fld>
            <a:endParaRPr lang="es-GT">
              <a:solidFill>
                <a:prstClr val="black">
                  <a:tint val="75000"/>
                </a:prstClr>
              </a:solidFill>
            </a:endParaRPr>
          </a:p>
        </p:txBody>
      </p:sp>
    </p:spTree>
    <p:extLst>
      <p:ext uri="{BB962C8B-B14F-4D97-AF65-F5344CB8AC3E}">
        <p14:creationId xmlns:p14="http://schemas.microsoft.com/office/powerpoint/2010/main" xmlns="" val="1186709476"/>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G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wav"/><Relationship Id="rId2" Type="http://schemas.openxmlformats.org/officeDocument/2006/relationships/slideLayout" Target="../slideLayouts/slideLayout1.xml"/><Relationship Id="rId1" Type="http://schemas.openxmlformats.org/officeDocument/2006/relationships/audio" Target="../media/media1.wav"/><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3.png"/><Relationship Id="rId2" Type="http://schemas.openxmlformats.org/officeDocument/2006/relationships/slideLayout" Target="../slideLayouts/slideLayout42.xml"/><Relationship Id="rId1" Type="http://schemas.openxmlformats.org/officeDocument/2006/relationships/audio" Target="../media/media17.wav"/><Relationship Id="rId6" Type="http://schemas.microsoft.com/office/2007/relationships/media" Target="../media/media17.wav"/><Relationship Id="rId5" Type="http://schemas.openxmlformats.org/officeDocument/2006/relationships/image" Target="../media/image10.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png"/><Relationship Id="rId2" Type="http://schemas.openxmlformats.org/officeDocument/2006/relationships/slideLayout" Target="../slideLayouts/slideLayout42.xml"/><Relationship Id="rId1" Type="http://schemas.openxmlformats.org/officeDocument/2006/relationships/audio" Target="../media/media18.wav"/><Relationship Id="rId6" Type="http://schemas.microsoft.com/office/2007/relationships/media" Target="../media/media18.wav"/><Relationship Id="rId5" Type="http://schemas.openxmlformats.org/officeDocument/2006/relationships/image" Target="../media/image11.jpeg"/><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audio" Target="../media/media19.wav"/><Relationship Id="rId6" Type="http://schemas.openxmlformats.org/officeDocument/2006/relationships/image" Target="../media/image3.png"/><Relationship Id="rId5" Type="http://schemas.microsoft.com/office/2007/relationships/media" Target="../media/media19.wav"/><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Layout" Target="../slideLayouts/slideLayout2.xml"/><Relationship Id="rId1" Type="http://schemas.openxmlformats.org/officeDocument/2006/relationships/audio" Target="../media/media20.wav"/><Relationship Id="rId5" Type="http://schemas.openxmlformats.org/officeDocument/2006/relationships/image" Target="../media/image3.png"/><Relationship Id="rId4" Type="http://schemas.microsoft.com/office/2007/relationships/media" Target="../media/media20.wav"/></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media/media21.wav"/><Relationship Id="rId5" Type="http://schemas.openxmlformats.org/officeDocument/2006/relationships/image" Target="../media/image3.png"/><Relationship Id="rId4" Type="http://schemas.microsoft.com/office/2007/relationships/media" Target="../media/media21.wav"/></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3.png"/><Relationship Id="rId2" Type="http://schemas.openxmlformats.org/officeDocument/2006/relationships/slideLayout" Target="../slideLayouts/slideLayout68.xml"/><Relationship Id="rId1" Type="http://schemas.openxmlformats.org/officeDocument/2006/relationships/audio" Target="../media/media22.wav"/><Relationship Id="rId6" Type="http://schemas.microsoft.com/office/2007/relationships/media" Target="../media/media22.wav"/><Relationship Id="rId5" Type="http://schemas.openxmlformats.org/officeDocument/2006/relationships/image" Target="file:///D:\PPT_ImageInsertion\input\Chapter_7\jpg\Figure%207.014.jpg" TargetMode="Externa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35.xml"/><Relationship Id="rId1" Type="http://schemas.openxmlformats.org/officeDocument/2006/relationships/audio" Target="../media/media23.wav"/><Relationship Id="rId5" Type="http://schemas.openxmlformats.org/officeDocument/2006/relationships/image" Target="../media/image3.png"/><Relationship Id="rId4" Type="http://schemas.microsoft.com/office/2007/relationships/media" Target="../media/media23.wav"/></Relationships>
</file>

<file path=ppt/slides/_rels/slide17.xml.rels><?xml version="1.0" encoding="UTF-8" standalone="yes"?>
<Relationships xmlns="http://schemas.openxmlformats.org/package/2006/relationships"><Relationship Id="rId3" Type="http://schemas.microsoft.com/office/2007/relationships/media" Target="../media/media24.wav"/><Relationship Id="rId2" Type="http://schemas.openxmlformats.org/officeDocument/2006/relationships/slideLayout" Target="../slideLayouts/slideLayout2.xml"/><Relationship Id="rId1" Type="http://schemas.openxmlformats.org/officeDocument/2006/relationships/audio" Target="../media/media24.wav"/><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audio" Target="../media/media26.wav"/><Relationship Id="rId6" Type="http://schemas.openxmlformats.org/officeDocument/2006/relationships/image" Target="../media/image3.png"/><Relationship Id="rId5" Type="http://schemas.microsoft.com/office/2007/relationships/media" Target="../media/media26.wav"/><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microsoft.com/office/2007/relationships/media" Target="../media/media27.wav"/><Relationship Id="rId2" Type="http://schemas.openxmlformats.org/officeDocument/2006/relationships/slideLayout" Target="../slideLayouts/slideLayout2.xml"/><Relationship Id="rId1" Type="http://schemas.openxmlformats.org/officeDocument/2006/relationships/audio" Target="../media/media27.wav"/><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microsoft.com/office/2007/relationships/media" Target="../media/media6.wav"/><Relationship Id="rId2" Type="http://schemas.openxmlformats.org/officeDocument/2006/relationships/slideLayout" Target="../slideLayouts/slideLayout2.xml"/><Relationship Id="rId1" Type="http://schemas.openxmlformats.org/officeDocument/2006/relationships/audio" Target="../media/media6.wav"/><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media/media28.wav"/><Relationship Id="rId5" Type="http://schemas.openxmlformats.org/officeDocument/2006/relationships/image" Target="../media/image3.png"/><Relationship Id="rId4" Type="http://schemas.microsoft.com/office/2007/relationships/media" Target="../media/media28.wav"/></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audio" Target="../media/media29.wav"/><Relationship Id="rId5" Type="http://schemas.openxmlformats.org/officeDocument/2006/relationships/image" Target="../media/image3.png"/><Relationship Id="rId4" Type="http://schemas.microsoft.com/office/2007/relationships/media" Target="../media/media29.wav"/></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media/media30.wav"/><Relationship Id="rId5" Type="http://schemas.openxmlformats.org/officeDocument/2006/relationships/image" Target="../media/image3.png"/><Relationship Id="rId4" Type="http://schemas.microsoft.com/office/2007/relationships/media" Target="../media/media30.wav"/></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audio" Target="../media/media31.wav"/><Relationship Id="rId1" Type="http://schemas.openxmlformats.org/officeDocument/2006/relationships/vmlDrawing" Target="../drawings/vmlDrawing1.vml"/><Relationship Id="rId6" Type="http://schemas.openxmlformats.org/officeDocument/2006/relationships/image" Target="../media/image3.png"/><Relationship Id="rId5" Type="http://schemas.microsoft.com/office/2007/relationships/media" Target="../media/media31.wav"/><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audio" Target="../media/media32.wav"/><Relationship Id="rId1" Type="http://schemas.openxmlformats.org/officeDocument/2006/relationships/vmlDrawing" Target="../drawings/vmlDrawing2.vml"/><Relationship Id="rId6" Type="http://schemas.openxmlformats.org/officeDocument/2006/relationships/image" Target="../media/image3.png"/><Relationship Id="rId5" Type="http://schemas.microsoft.com/office/2007/relationships/media" Target="../media/media32.wav"/><Relationship Id="rId4" Type="http://schemas.openxmlformats.org/officeDocument/2006/relationships/oleObject" Target="../embeddings/oleObject2.bin"/></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55.xml"/><Relationship Id="rId1" Type="http://schemas.openxmlformats.org/officeDocument/2006/relationships/audio" Target="../media/media33.wav"/><Relationship Id="rId5" Type="http://schemas.openxmlformats.org/officeDocument/2006/relationships/image" Target="../media/image3.png"/><Relationship Id="rId4" Type="http://schemas.microsoft.com/office/2007/relationships/media" Target="../media/media33.wav"/></Relationships>
</file>

<file path=ppt/slides/_rels/slide2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slideLayout" Target="../slideLayouts/slideLayout2.xml"/><Relationship Id="rId1" Type="http://schemas.openxmlformats.org/officeDocument/2006/relationships/audio" Target="../media/media35.wav"/><Relationship Id="rId5" Type="http://schemas.openxmlformats.org/officeDocument/2006/relationships/image" Target="../media/image3.png"/><Relationship Id="rId4" Type="http://schemas.microsoft.com/office/2007/relationships/media" Target="../media/media35.wav"/></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audio" Target="../media/media36.wav"/><Relationship Id="rId5" Type="http://schemas.openxmlformats.org/officeDocument/2006/relationships/image" Target="../media/image3.png"/><Relationship Id="rId4" Type="http://schemas.microsoft.com/office/2007/relationships/media" Target="../media/media36.wav"/></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audio" Target="../media/media37.wav"/><Relationship Id="rId6" Type="http://schemas.openxmlformats.org/officeDocument/2006/relationships/image" Target="../media/image3.png"/><Relationship Id="rId5" Type="http://schemas.microsoft.com/office/2007/relationships/media" Target="../media/media37.wav"/><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microsoft.com/office/2007/relationships/media" Target="../media/media38.wav"/><Relationship Id="rId2" Type="http://schemas.openxmlformats.org/officeDocument/2006/relationships/slideLayout" Target="../slideLayouts/slideLayout2.xml"/><Relationship Id="rId1" Type="http://schemas.openxmlformats.org/officeDocument/2006/relationships/audio" Target="../media/media38.wav"/><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microsoft.com/office/2007/relationships/media" Target="../media/media10.wav"/><Relationship Id="rId2" Type="http://schemas.openxmlformats.org/officeDocument/2006/relationships/slideLayout" Target="../slideLayouts/slideLayout2.xml"/><Relationship Id="rId1" Type="http://schemas.openxmlformats.org/officeDocument/2006/relationships/audio" Target="../media/media10.wav"/><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media11.wav"/><Relationship Id="rId5" Type="http://schemas.openxmlformats.org/officeDocument/2006/relationships/image" Target="../media/image3.png"/><Relationship Id="rId4" Type="http://schemas.microsoft.com/office/2007/relationships/media" Target="../media/media11.wav"/></Relationships>
</file>

<file path=ppt/slides/_rels/slide5.xml.rels><?xml version="1.0" encoding="UTF-8" standalone="yes"?>
<Relationships xmlns="http://schemas.openxmlformats.org/package/2006/relationships"><Relationship Id="rId3" Type="http://schemas.microsoft.com/office/2007/relationships/media" Target="../media/media12.wav"/><Relationship Id="rId2" Type="http://schemas.openxmlformats.org/officeDocument/2006/relationships/slideLayout" Target="../slideLayouts/slideLayout2.xml"/><Relationship Id="rId1" Type="http://schemas.openxmlformats.org/officeDocument/2006/relationships/audio" Target="../media/media12.wav"/><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microsoft.com/office/2007/relationships/media" Target="../media/media13.wav"/><Relationship Id="rId2" Type="http://schemas.openxmlformats.org/officeDocument/2006/relationships/slideLayout" Target="../slideLayouts/slideLayout2.xml"/><Relationship Id="rId1" Type="http://schemas.openxmlformats.org/officeDocument/2006/relationships/audio" Target="../media/media13.wav"/><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2.xml"/><Relationship Id="rId1" Type="http://schemas.openxmlformats.org/officeDocument/2006/relationships/audio" Target="../media/media14.wav"/><Relationship Id="rId6" Type="http://schemas.openxmlformats.org/officeDocument/2006/relationships/image" Target="../media/image3.png"/><Relationship Id="rId5" Type="http://schemas.microsoft.com/office/2007/relationships/media" Target="../media/media14.wav"/><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png"/><Relationship Id="rId2" Type="http://schemas.openxmlformats.org/officeDocument/2006/relationships/slideLayout" Target="../slideLayouts/slideLayout42.xml"/><Relationship Id="rId1" Type="http://schemas.openxmlformats.org/officeDocument/2006/relationships/audio" Target="../media/media15.wav"/><Relationship Id="rId6" Type="http://schemas.microsoft.com/office/2007/relationships/media" Target="../media/media15.wav"/><Relationship Id="rId5" Type="http://schemas.openxmlformats.org/officeDocument/2006/relationships/image" Target="../media/image8.jpe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3.png"/><Relationship Id="rId2" Type="http://schemas.openxmlformats.org/officeDocument/2006/relationships/slideLayout" Target="../slideLayouts/slideLayout42.xml"/><Relationship Id="rId1" Type="http://schemas.openxmlformats.org/officeDocument/2006/relationships/audio" Target="../media/media16.wav"/><Relationship Id="rId6" Type="http://schemas.microsoft.com/office/2007/relationships/media" Target="../media/media16.wav"/><Relationship Id="rId5" Type="http://schemas.openxmlformats.org/officeDocument/2006/relationships/image" Target="../media/image9.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831183"/>
            <a:ext cx="7772400" cy="1470025"/>
          </a:xfrm>
        </p:spPr>
        <p:txBody>
          <a:bodyPr>
            <a:normAutofit/>
          </a:bodyPr>
          <a:lstStyle/>
          <a:p>
            <a:r>
              <a:rPr lang="es-GT" sz="3600" dirty="0" smtClean="0">
                <a:latin typeface="Algerian" panose="04020705040A02060702" pitchFamily="82" charset="0"/>
              </a:rPr>
              <a:t>Clase Virtual de Cabeza 2015</a:t>
            </a:r>
            <a:br>
              <a:rPr lang="es-GT" sz="3600" dirty="0" smtClean="0">
                <a:latin typeface="Algerian" panose="04020705040A02060702" pitchFamily="82" charset="0"/>
              </a:rPr>
            </a:br>
            <a:r>
              <a:rPr lang="es-GT" sz="3600" dirty="0" smtClean="0">
                <a:latin typeface="Algerian" panose="04020705040A02060702" pitchFamily="82" charset="0"/>
              </a:rPr>
              <a:t>PARTE 1</a:t>
            </a:r>
            <a:endParaRPr lang="es-GT" sz="3600" dirty="0">
              <a:latin typeface="Algerian" panose="04020705040A02060702" pitchFamily="82" charset="0"/>
            </a:endParaRPr>
          </a:p>
        </p:txBody>
      </p:sp>
      <p:sp>
        <p:nvSpPr>
          <p:cNvPr id="3" name="2 Subtítulo"/>
          <p:cNvSpPr>
            <a:spLocks noGrp="1"/>
          </p:cNvSpPr>
          <p:nvPr>
            <p:ph type="subTitle" idx="1"/>
          </p:nvPr>
        </p:nvSpPr>
        <p:spPr>
          <a:xfrm>
            <a:off x="1371600" y="5251648"/>
            <a:ext cx="6400800" cy="841648"/>
          </a:xfrm>
        </p:spPr>
        <p:txBody>
          <a:bodyPr/>
          <a:lstStyle/>
          <a:p>
            <a:r>
              <a:rPr lang="es-GT" dirty="0" smtClean="0">
                <a:latin typeface="Old English Text MT" panose="03040902040508030806" pitchFamily="66" charset="0"/>
              </a:rPr>
              <a:t>Dr. Rufino Estrada</a:t>
            </a:r>
            <a:endParaRPr lang="es-GT" dirty="0">
              <a:latin typeface="Old English Text MT" panose="03040902040508030806" pitchFamily="66" charset="0"/>
            </a:endParaRPr>
          </a:p>
        </p:txBody>
      </p:sp>
      <p:pic>
        <p:nvPicPr>
          <p:cNvPr id="5" name="4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pic>
        <p:nvPicPr>
          <p:cNvPr id="40961" name="Picture 1"/>
          <p:cNvPicPr>
            <a:picLocks noChangeAspect="1" noChangeArrowheads="1"/>
          </p:cNvPicPr>
          <p:nvPr/>
        </p:nvPicPr>
        <p:blipFill>
          <a:blip r:embed="rId5" cstate="print"/>
          <a:srcRect/>
          <a:stretch>
            <a:fillRect/>
          </a:stretch>
        </p:blipFill>
        <p:spPr bwMode="auto">
          <a:xfrm>
            <a:off x="3203849" y="0"/>
            <a:ext cx="2880320" cy="3611830"/>
          </a:xfrm>
          <a:prstGeom prst="rect">
            <a:avLst/>
          </a:prstGeom>
          <a:noFill/>
          <a:ln w="9525">
            <a:noFill/>
            <a:miter lim="800000"/>
            <a:headEnd/>
            <a:tailEnd/>
          </a:ln>
          <a:effectLst/>
        </p:spPr>
      </p:pic>
    </p:spTree>
    <p:extLst>
      <p:ext uri="{BB962C8B-B14F-4D97-AF65-F5344CB8AC3E}">
        <p14:creationId xmlns:p14="http://schemas.microsoft.com/office/powerpoint/2010/main" xmlns="" val="1575804943"/>
      </p:ext>
    </p:extLst>
  </p:cSld>
  <p:clrMapOvr>
    <a:masterClrMapping/>
  </p:clrMapOvr>
  <mc:AlternateContent xmlns:mc="http://schemas.openxmlformats.org/markup-compatibility/2006">
    <mc:Choice xmlns:p14="http://schemas.microsoft.com/office/powerpoint/2010/main" xmlns="" Requires="p14">
      <p:transition spd="slow" p14:dur="2000" advTm="10972"/>
    </mc:Choice>
    <mc:Fallback>
      <p:transition spd="slow" advTm="1097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10"/>
          <p:cNvSpPr>
            <a:spLocks noChangeArrowheads="1"/>
          </p:cNvSpPr>
          <p:nvPr/>
        </p:nvSpPr>
        <p:spPr bwMode="auto">
          <a:xfrm>
            <a:off x="0" y="6324600"/>
            <a:ext cx="9144000" cy="533400"/>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endParaRPr lang="es-GT" altLang="es-GT"/>
          </a:p>
        </p:txBody>
      </p:sp>
      <p:sp>
        <p:nvSpPr>
          <p:cNvPr id="518147" name="Rectangle 4"/>
          <p:cNvSpPr>
            <a:spLocks noGrp="1" noChangeArrowheads="1"/>
          </p:cNvSpPr>
          <p:nvPr>
            <p:ph type="ctrTitle" idx="4294967295"/>
          </p:nvPr>
        </p:nvSpPr>
        <p:spPr>
          <a:xfrm>
            <a:off x="685800" y="152400"/>
            <a:ext cx="7772400" cy="381000"/>
          </a:xfrm>
        </p:spPr>
        <p:txBody>
          <a:bodyPr>
            <a:normAutofit fontScale="90000"/>
          </a:bodyPr>
          <a:lstStyle/>
          <a:p>
            <a:pPr eaLnBrk="1" hangingPunct="1"/>
            <a:r>
              <a:rPr lang="en-US" altLang="es-GT" sz="2400" b="1" smtClean="0">
                <a:solidFill>
                  <a:srgbClr val="333399"/>
                </a:solidFill>
              </a:rPr>
              <a:t>Anatomía de superficie del cráneo y la región de la nuca</a:t>
            </a:r>
          </a:p>
        </p:txBody>
      </p:sp>
      <p:sp>
        <p:nvSpPr>
          <p:cNvPr id="518148" name="Rectangle 11"/>
          <p:cNvSpPr>
            <a:spLocks noGrp="1" noChangeArrowheads="1"/>
          </p:cNvSpPr>
          <p:nvPr>
            <p:ph type="subTitle" idx="4294967295"/>
          </p:nvPr>
        </p:nvSpPr>
        <p:spPr>
          <a:xfrm>
            <a:off x="609600" y="609600"/>
            <a:ext cx="7848600" cy="533400"/>
          </a:xfrm>
        </p:spPr>
        <p:txBody>
          <a:bodyPr/>
          <a:lstStyle/>
          <a:p>
            <a:pPr marL="0" indent="0" algn="ctr" eaLnBrk="1" hangingPunct="1">
              <a:buFontTx/>
              <a:buNone/>
            </a:pPr>
            <a:r>
              <a:rPr lang="en-US" altLang="es-GT" sz="1400" b="1" smtClean="0">
                <a:solidFill>
                  <a:srgbClr val="333399"/>
                </a:solidFill>
              </a:rPr>
              <a:t>Anatomía de superficie. Vista posterolateral derecha.</a:t>
            </a:r>
          </a:p>
        </p:txBody>
      </p:sp>
      <p:pic>
        <p:nvPicPr>
          <p:cNvPr id="518149" name="Picture 10"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34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8150" name="TextBox 12"/>
          <p:cNvSpPr txBox="1">
            <a:spLocks noChangeArrowheads="1"/>
          </p:cNvSpPr>
          <p:nvPr/>
        </p:nvSpPr>
        <p:spPr bwMode="auto">
          <a:xfrm>
            <a:off x="914400" y="6477000"/>
            <a:ext cx="7391400"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1100">
                <a:solidFill>
                  <a:srgbClr val="333399"/>
                </a:solidFill>
              </a:rPr>
              <a:t>Gilroy et al., THIEME Atlas of Anatomy. All rights reserved. © THIEME 2008, www.thieme.com</a:t>
            </a:r>
          </a:p>
        </p:txBody>
      </p:sp>
      <p:pic>
        <p:nvPicPr>
          <p:cNvPr id="518151" name="Picture 15"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3058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8152" name="TextBox 16"/>
          <p:cNvSpPr txBox="1">
            <a:spLocks noChangeArrowheads="1"/>
          </p:cNvSpPr>
          <p:nvPr/>
        </p:nvSpPr>
        <p:spPr bwMode="auto">
          <a:xfrm>
            <a:off x="533400" y="6019800"/>
            <a:ext cx="8077200" cy="23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900">
                <a:solidFill>
                  <a:srgbClr val="333399"/>
                </a:solidFill>
              </a:rPr>
              <a:t>Illustrator: Markus Voll</a:t>
            </a:r>
          </a:p>
        </p:txBody>
      </p:sp>
      <p:pic>
        <p:nvPicPr>
          <p:cNvPr id="518153" name="Picture 9" descr="Cove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t="13066" r="2267" b="6400"/>
          <a:stretch/>
        </p:blipFill>
        <p:spPr bwMode="auto">
          <a:xfrm>
            <a:off x="1544773" y="968074"/>
            <a:ext cx="6130654" cy="5051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875260625"/>
      </p:ext>
    </p:extLst>
  </p:cSld>
  <p:clrMapOvr>
    <a:masterClrMapping/>
  </p:clrMapOvr>
  <mc:AlternateContent xmlns:mc="http://schemas.openxmlformats.org/markup-compatibility/2006">
    <mc:Choice xmlns:p14="http://schemas.microsoft.com/office/powerpoint/2010/main" xmlns="" Requires="p14">
      <p:transition spd="slow" p14:dur="2000" advTm="43855"/>
    </mc:Choice>
    <mc:Fallback>
      <p:transition spd="slow" advTm="438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10"/>
          <p:cNvSpPr>
            <a:spLocks noChangeArrowheads="1"/>
          </p:cNvSpPr>
          <p:nvPr/>
        </p:nvSpPr>
        <p:spPr bwMode="auto">
          <a:xfrm>
            <a:off x="0" y="6324600"/>
            <a:ext cx="9144000" cy="533400"/>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endParaRPr lang="es-GT" altLang="es-GT"/>
          </a:p>
        </p:txBody>
      </p:sp>
      <p:sp>
        <p:nvSpPr>
          <p:cNvPr id="519171" name="Rectangle 4"/>
          <p:cNvSpPr>
            <a:spLocks noGrp="1" noChangeArrowheads="1"/>
          </p:cNvSpPr>
          <p:nvPr>
            <p:ph type="ctrTitle" idx="4294967295"/>
          </p:nvPr>
        </p:nvSpPr>
        <p:spPr>
          <a:xfrm>
            <a:off x="685800" y="152400"/>
            <a:ext cx="7772400" cy="381000"/>
          </a:xfrm>
        </p:spPr>
        <p:txBody>
          <a:bodyPr>
            <a:normAutofit fontScale="90000"/>
          </a:bodyPr>
          <a:lstStyle/>
          <a:p>
            <a:pPr eaLnBrk="1" hangingPunct="1"/>
            <a:r>
              <a:rPr lang="en-US" altLang="es-GT" sz="2400" b="1" smtClean="0">
                <a:solidFill>
                  <a:srgbClr val="333399"/>
                </a:solidFill>
              </a:rPr>
              <a:t>Anatomía de superficie del cráneo y la región de la nuca</a:t>
            </a:r>
          </a:p>
        </p:txBody>
      </p:sp>
      <p:sp>
        <p:nvSpPr>
          <p:cNvPr id="519172" name="Rectangle 11"/>
          <p:cNvSpPr>
            <a:spLocks noGrp="1" noChangeArrowheads="1"/>
          </p:cNvSpPr>
          <p:nvPr>
            <p:ph type="subTitle" idx="4294967295"/>
          </p:nvPr>
        </p:nvSpPr>
        <p:spPr>
          <a:xfrm>
            <a:off x="609600" y="609600"/>
            <a:ext cx="7848600" cy="533400"/>
          </a:xfrm>
        </p:spPr>
        <p:txBody>
          <a:bodyPr/>
          <a:lstStyle/>
          <a:p>
            <a:pPr marL="0" indent="0" algn="ctr" eaLnBrk="1" hangingPunct="1">
              <a:buFontTx/>
              <a:buNone/>
            </a:pPr>
            <a:r>
              <a:rPr lang="en-US" altLang="es-GT" sz="1400" b="1" smtClean="0">
                <a:solidFill>
                  <a:srgbClr val="333399"/>
                </a:solidFill>
              </a:rPr>
              <a:t>Prominencias óseas palpables. Vista posterior.</a:t>
            </a:r>
          </a:p>
        </p:txBody>
      </p:sp>
      <p:pic>
        <p:nvPicPr>
          <p:cNvPr id="519173" name="Picture 10"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34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9174" name="TextBox 12"/>
          <p:cNvSpPr txBox="1">
            <a:spLocks noChangeArrowheads="1"/>
          </p:cNvSpPr>
          <p:nvPr/>
        </p:nvSpPr>
        <p:spPr bwMode="auto">
          <a:xfrm>
            <a:off x="914400" y="6477000"/>
            <a:ext cx="7391400"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1100">
                <a:solidFill>
                  <a:srgbClr val="333399"/>
                </a:solidFill>
              </a:rPr>
              <a:t>Gilroy et al., THIEME Atlas of Anatomy. All rights reserved. © THIEME 2008, www.thieme.com</a:t>
            </a:r>
          </a:p>
        </p:txBody>
      </p:sp>
      <p:pic>
        <p:nvPicPr>
          <p:cNvPr id="519175" name="Picture 15"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3058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9176" name="TextBox 16"/>
          <p:cNvSpPr txBox="1">
            <a:spLocks noChangeArrowheads="1"/>
          </p:cNvSpPr>
          <p:nvPr/>
        </p:nvSpPr>
        <p:spPr bwMode="auto">
          <a:xfrm>
            <a:off x="533400" y="6019800"/>
            <a:ext cx="8077200" cy="23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900">
                <a:solidFill>
                  <a:srgbClr val="333399"/>
                </a:solidFill>
              </a:rPr>
              <a:t>Illustrator: Markus Voll</a:t>
            </a:r>
          </a:p>
        </p:txBody>
      </p:sp>
      <p:pic>
        <p:nvPicPr>
          <p:cNvPr id="519177" name="Picture 9" descr="Co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051720" y="940470"/>
            <a:ext cx="5092030" cy="50920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811332652"/>
      </p:ext>
    </p:extLst>
  </p:cSld>
  <p:clrMapOvr>
    <a:masterClrMapping/>
  </p:clrMapOvr>
  <mc:AlternateContent xmlns:mc="http://schemas.openxmlformats.org/markup-compatibility/2006">
    <mc:Choice xmlns:p14="http://schemas.microsoft.com/office/powerpoint/2010/main" xmlns="" Requires="p14">
      <p:transition spd="slow" p14:dur="2000" advTm="40642"/>
    </mc:Choice>
    <mc:Fallback>
      <p:transition spd="slow" advTm="406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t>Enumera los componentes del cuero cabelludo. </a:t>
            </a:r>
            <a:endParaRPr lang="es-GT" dirty="0"/>
          </a:p>
        </p:txBody>
      </p:sp>
      <p:pic>
        <p:nvPicPr>
          <p:cNvPr id="4" name="3 Marcador de contenido"/>
          <p:cNvPicPr>
            <a:picLocks noGrp="1" noChangeAspect="1"/>
          </p:cNvPicPr>
          <p:nvPr>
            <p:ph idx="1"/>
          </p:nvPr>
        </p:nvPicPr>
        <p:blipFill rotWithShape="1">
          <a:blip r:embed="rId3" cstate="print">
            <a:extLst>
              <a:ext uri="{28A0092B-C50C-407E-A947-70E740481C1C}">
                <a14:useLocalDpi xmlns:a14="http://schemas.microsoft.com/office/drawing/2010/main" xmlns="" val="0"/>
              </a:ext>
            </a:extLst>
          </a:blip>
          <a:srcRect t="9647" b="5600"/>
          <a:stretch/>
        </p:blipFill>
        <p:spPr>
          <a:xfrm>
            <a:off x="0" y="2309664"/>
            <a:ext cx="6563305" cy="4536504"/>
          </a:xfrm>
        </p:spPr>
      </p:pic>
      <p:pic>
        <p:nvPicPr>
          <p:cNvPr id="5" name="4 Imagen"/>
          <p:cNvPicPr>
            <a:picLocks noChangeAspect="1"/>
          </p:cNvPicPr>
          <p:nvPr/>
        </p:nvPicPr>
        <p:blipFill rotWithShape="1">
          <a:blip r:embed="rId4" cstate="print">
            <a:extLst>
              <a:ext uri="{28A0092B-C50C-407E-A947-70E740481C1C}">
                <a14:useLocalDpi xmlns:a14="http://schemas.microsoft.com/office/drawing/2010/main" xmlns="" val="0"/>
              </a:ext>
            </a:extLst>
          </a:blip>
          <a:srcRect b="3891"/>
          <a:stretch/>
        </p:blipFill>
        <p:spPr>
          <a:xfrm>
            <a:off x="6084168" y="827589"/>
            <a:ext cx="3038624" cy="3012891"/>
          </a:xfrm>
          <a:prstGeom prst="rect">
            <a:avLst/>
          </a:prstGeo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541936775"/>
      </p:ext>
    </p:extLst>
  </p:cSld>
  <p:clrMapOvr>
    <a:masterClrMapping/>
  </p:clrMapOvr>
  <mc:AlternateContent xmlns:mc="http://schemas.openxmlformats.org/markup-compatibility/2006">
    <mc:Choice xmlns:p14="http://schemas.microsoft.com/office/powerpoint/2010/main" xmlns="" Requires="p14">
      <p:transition spd="slow" p14:dur="2000" advTm="165092"/>
    </mc:Choice>
    <mc:Fallback>
      <p:transition spd="slow" advTm="1650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pic>
        <p:nvPicPr>
          <p:cNvPr id="5" name="4 Marcador de contenido"/>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187624" y="-75598"/>
            <a:ext cx="7056784" cy="6933598"/>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096819353"/>
      </p:ext>
    </p:extLst>
  </p:cSld>
  <p:clrMapOvr>
    <a:masterClrMapping/>
  </p:clrMapOvr>
  <mc:AlternateContent xmlns:mc="http://schemas.openxmlformats.org/markup-compatibility/2006">
    <mc:Choice xmlns:p14="http://schemas.microsoft.com/office/powerpoint/2010/main" xmlns="" Requires="p14">
      <p:transition spd="slow" p14:dur="2000" advTm="35387"/>
    </mc:Choice>
    <mc:Fallback>
      <p:transition spd="slow" advTm="353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a:p>
        </p:txBody>
      </p:sp>
      <p:pic>
        <p:nvPicPr>
          <p:cNvPr id="4" name="3 Marcador de contenido"/>
          <p:cNvPicPr>
            <a:picLocks noGrp="1" noChangeAspect="1"/>
          </p:cNvPicPr>
          <p:nvPr>
            <p:ph idx="1"/>
          </p:nvPr>
        </p:nvPicPr>
        <p:blipFill rotWithShape="1">
          <a:blip r:embed="rId3" cstate="print">
            <a:extLst>
              <a:ext uri="{28A0092B-C50C-407E-A947-70E740481C1C}">
                <a14:useLocalDpi xmlns:a14="http://schemas.microsoft.com/office/drawing/2010/main" xmlns="" val="0"/>
              </a:ext>
            </a:extLst>
          </a:blip>
          <a:srcRect l="5119" t="7983" r="1536" b="13814"/>
          <a:stretch/>
        </p:blipFill>
        <p:spPr>
          <a:xfrm>
            <a:off x="0" y="657787"/>
            <a:ext cx="9099400" cy="5723541"/>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2874346501"/>
      </p:ext>
    </p:extLst>
  </p:cSld>
  <p:clrMapOvr>
    <a:masterClrMapping/>
  </p:clrMapOvr>
  <mc:AlternateContent xmlns:mc="http://schemas.openxmlformats.org/markup-compatibility/2006">
    <mc:Choice xmlns:p14="http://schemas.microsoft.com/office/powerpoint/2010/main" xmlns="" Requires="p14">
      <p:transition spd="slow" p14:dur="2000" advTm="30158"/>
    </mc:Choice>
    <mc:Fallback>
      <p:transition spd="slow" advTm="301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Text Box 2"/>
          <p:cNvSpPr txBox="1">
            <a:spLocks noChangeArrowheads="1"/>
          </p:cNvSpPr>
          <p:nvPr/>
        </p:nvSpPr>
        <p:spPr bwMode="auto">
          <a:xfrm>
            <a:off x="0" y="332656"/>
            <a:ext cx="9144000" cy="1270000"/>
          </a:xfrm>
          <a:prstGeom prst="rect">
            <a:avLst/>
          </a:prstGeom>
          <a:noFill/>
          <a:ln w="9525" algn="ctr">
            <a:noFill/>
            <a:miter lim="800000"/>
            <a:headEnd/>
            <a:tailEnd/>
          </a:ln>
          <a:effectLst/>
        </p:spPr>
        <p:txBody>
          <a:bodyPr/>
          <a:lstStyle/>
          <a:p>
            <a:endParaRPr lang="en-US" sz="2200" dirty="0">
              <a:solidFill>
                <a:prstClr val="black"/>
              </a:solidFill>
              <a:effectLst>
                <a:outerShdw blurRad="38100" dist="38100" dir="2700000" algn="tl">
                  <a:srgbClr val="C0C0C0"/>
                </a:outerShdw>
              </a:effectLst>
            </a:endParaRPr>
          </a:p>
        </p:txBody>
      </p:sp>
      <p:pic>
        <p:nvPicPr>
          <p:cNvPr id="451587" name="Picture 3" descr="D:\PPT_ImageInsertion\input\Chapter_7\jpg\Figure 7.014.jpg"/>
          <p:cNvPicPr>
            <a:picLocks noChangeAspect="1" noChangeArrowheads="1"/>
          </p:cNvPicPr>
          <p:nvPr/>
        </p:nvPicPr>
        <p:blipFill>
          <a:blip r:embed="rId4" r:link="rId5" cstate="print"/>
          <a:srcRect/>
          <a:stretch>
            <a:fillRect/>
          </a:stretch>
        </p:blipFill>
        <p:spPr bwMode="auto">
          <a:xfrm>
            <a:off x="179512" y="692696"/>
            <a:ext cx="8748464" cy="5919183"/>
          </a:xfrm>
          <a:prstGeom prst="rect">
            <a:avLst/>
          </a:prstGeom>
          <a:noFill/>
          <a:ln w="9525" algn="ctr">
            <a:noFill/>
            <a:miter lim="800000"/>
            <a:headEnd/>
            <a:tailEnd/>
          </a:ln>
          <a:effec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034602258"/>
      </p:ext>
    </p:extLst>
  </p:cSld>
  <p:clrMapOvr>
    <a:masterClrMapping/>
  </p:clrMapOvr>
  <mc:AlternateContent xmlns:mc="http://schemas.openxmlformats.org/markup-compatibility/2006">
    <mc:Choice xmlns:p14="http://schemas.microsoft.com/office/powerpoint/2010/main" xmlns="" Requires="p14">
      <p:transition spd="slow" p14:dur="2000" advTm="59950"/>
    </mc:Choice>
    <mc:Fallback>
      <p:transition spd="slow" advTm="599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t/>
            </a:r>
            <a:br>
              <a:rPr lang="es-GT" dirty="0" smtClean="0"/>
            </a:br>
            <a:endParaRPr lang="es-GT" dirty="0"/>
          </a:p>
        </p:txBody>
      </p:sp>
      <p:pic>
        <p:nvPicPr>
          <p:cNvPr id="4" name="3 Marcador de contenido" descr="DSC02422.JPG"/>
          <p:cNvPicPr>
            <a:picLocks noGrp="1" noChangeAspect="1"/>
          </p:cNvPicPr>
          <p:nvPr>
            <p:ph sz="half" idx="1"/>
          </p:nvPr>
        </p:nvPicPr>
        <p:blipFill rotWithShape="1">
          <a:blip r:embed="rId3" cstate="print"/>
          <a:srcRect l="3787" t="15844" b="7854"/>
          <a:stretch/>
        </p:blipFill>
        <p:spPr>
          <a:xfrm rot="5400000">
            <a:off x="-1006037" y="1235460"/>
            <a:ext cx="6475432" cy="4248351"/>
          </a:xfrm>
        </p:spPr>
      </p:pic>
      <p:sp>
        <p:nvSpPr>
          <p:cNvPr id="3" name="2 Marcador de contenido"/>
          <p:cNvSpPr>
            <a:spLocks noGrp="1"/>
          </p:cNvSpPr>
          <p:nvPr>
            <p:ph sz="quarter" idx="2"/>
          </p:nvPr>
        </p:nvSpPr>
        <p:spPr>
          <a:xfrm>
            <a:off x="4644008" y="116632"/>
            <a:ext cx="4038600" cy="2189163"/>
          </a:xfrm>
        </p:spPr>
        <p:txBody>
          <a:bodyPr>
            <a:normAutofit fontScale="70000" lnSpcReduction="20000"/>
          </a:bodyPr>
          <a:lstStyle/>
          <a:p>
            <a:r>
              <a:rPr lang="es-GT" dirty="0" smtClean="0"/>
              <a:t>Observamos los tejidos profundos por debajo del celular sub cutáneo el cual ha sido retirado</a:t>
            </a:r>
          </a:p>
          <a:p>
            <a:r>
              <a:rPr lang="es-GT" dirty="0" smtClean="0"/>
              <a:t>En la superficie del neurocraneo se observa la arteria temporal</a:t>
            </a:r>
            <a:endParaRPr lang="es-GT" dirty="0"/>
          </a:p>
        </p:txBody>
      </p:sp>
      <p:sp>
        <p:nvSpPr>
          <p:cNvPr id="5" name="4 Marcador de contenido"/>
          <p:cNvSpPr>
            <a:spLocks noGrp="1"/>
          </p:cNvSpPr>
          <p:nvPr>
            <p:ph sz="quarter" idx="3"/>
          </p:nvPr>
        </p:nvSpPr>
        <p:spPr>
          <a:xfrm>
            <a:off x="4648200" y="2996952"/>
            <a:ext cx="4038600" cy="3133973"/>
          </a:xfrm>
        </p:spPr>
        <p:txBody>
          <a:bodyPr>
            <a:normAutofit fontScale="77500" lnSpcReduction="20000"/>
          </a:bodyPr>
          <a:lstStyle/>
          <a:p>
            <a:r>
              <a:rPr lang="es-GT" dirty="0" smtClean="0"/>
              <a:t>El Vicerocraneo esta recubierto por los tejidos que conforman la cara o rostro, el cual es una de las características particulares a cada persona, y a través del cual podemos expresar múltiples estados de animo</a:t>
            </a:r>
            <a:endParaRPr lang="es-GT" dirty="0"/>
          </a:p>
        </p:txBody>
      </p:sp>
      <p:cxnSp>
        <p:nvCxnSpPr>
          <p:cNvPr id="7" name="6 Conector recto de flecha"/>
          <p:cNvCxnSpPr/>
          <p:nvPr/>
        </p:nvCxnSpPr>
        <p:spPr>
          <a:xfrm flipH="1">
            <a:off x="3131840" y="1484784"/>
            <a:ext cx="1584176" cy="144016"/>
          </a:xfrm>
          <a:prstGeom prst="straightConnector1">
            <a:avLst/>
          </a:prstGeom>
          <a:ln w="762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10" name="9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701474046"/>
      </p:ext>
    </p:extLst>
  </p:cSld>
  <p:clrMapOvr>
    <a:masterClrMapping/>
  </p:clrMapOvr>
  <mc:AlternateContent xmlns:mc="http://schemas.openxmlformats.org/markup-compatibility/2006">
    <mc:Choice xmlns:p14="http://schemas.microsoft.com/office/powerpoint/2010/main" xmlns="" Requires="p14">
      <p:transition spd="slow" p14:dur="2000" advTm="145648"/>
    </mc:Choice>
    <mc:Fallback>
      <p:transition spd="slow" advTm="14564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t>Cuero cabelludo</a:t>
            </a:r>
            <a:endParaRPr lang="es-GT" dirty="0"/>
          </a:p>
        </p:txBody>
      </p:sp>
      <p:sp>
        <p:nvSpPr>
          <p:cNvPr id="3" name="2 Marcador de contenido"/>
          <p:cNvSpPr>
            <a:spLocks noGrp="1"/>
          </p:cNvSpPr>
          <p:nvPr>
            <p:ph idx="1"/>
          </p:nvPr>
        </p:nvSpPr>
        <p:spPr>
          <a:xfrm>
            <a:off x="251520" y="1268760"/>
            <a:ext cx="8640960" cy="4857403"/>
          </a:xfrm>
        </p:spPr>
        <p:txBody>
          <a:bodyPr>
            <a:normAutofit fontScale="77500" lnSpcReduction="20000"/>
          </a:bodyPr>
          <a:lstStyle/>
          <a:p>
            <a:pPr algn="just"/>
            <a:r>
              <a:rPr lang="es-GT" dirty="0" smtClean="0"/>
              <a:t>El Conjunto de tejidos blandos que lo conforma son de exterior a interior (superficial a Profundo):</a:t>
            </a:r>
          </a:p>
          <a:p>
            <a:pPr lvl="1" algn="just"/>
            <a:r>
              <a:rPr lang="es-GT" dirty="0" smtClean="0"/>
              <a:t>Cabello</a:t>
            </a:r>
          </a:p>
          <a:p>
            <a:pPr lvl="1" algn="just"/>
            <a:r>
              <a:rPr lang="es-GT" dirty="0" smtClean="0"/>
              <a:t>Piel</a:t>
            </a:r>
          </a:p>
          <a:p>
            <a:pPr lvl="1" algn="just"/>
            <a:r>
              <a:rPr lang="es-GT" dirty="0" smtClean="0"/>
              <a:t>Tejido celular subcutáneo, con su tejido vascular, nervioso y linfático</a:t>
            </a:r>
          </a:p>
          <a:p>
            <a:pPr lvl="1" algn="just"/>
            <a:r>
              <a:rPr lang="es-GT" dirty="0" smtClean="0"/>
              <a:t>Fascia muscular externa, musculó, fascia muscular interna (en la parte superior “Fronto parietal” suele desaparecer el tejido muscular quedando solo las fascias adosadas lo que constituye la aponeurosis del musculo fronto occipital o “Gálea </a:t>
            </a:r>
            <a:r>
              <a:rPr lang="es-GT" dirty="0" err="1" smtClean="0"/>
              <a:t>epi</a:t>
            </a:r>
            <a:r>
              <a:rPr lang="es-GT" dirty="0" smtClean="0"/>
              <a:t>-craneal”)</a:t>
            </a:r>
          </a:p>
          <a:p>
            <a:pPr lvl="1" algn="just"/>
            <a:r>
              <a:rPr lang="es-GT" dirty="0" smtClean="0"/>
              <a:t>Aponeurosis ósea (periostio)</a:t>
            </a:r>
          </a:p>
          <a:p>
            <a:pPr algn="just"/>
            <a:r>
              <a:rPr lang="es-GT" dirty="0" smtClean="0"/>
              <a:t>Todo esto descansa sobre la superficie ósea “Taba” externa del neurocraneo (Frontal, Parietales, Occipital y parte de los temporales)</a:t>
            </a:r>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064739921"/>
      </p:ext>
    </p:extLst>
  </p:cSld>
  <p:clrMapOvr>
    <a:masterClrMapping/>
  </p:clrMapOvr>
  <mc:AlternateContent xmlns:mc="http://schemas.openxmlformats.org/markup-compatibility/2006">
    <mc:Choice xmlns:p14="http://schemas.microsoft.com/office/powerpoint/2010/main" xmlns="" Requires="p14">
      <p:transition spd="slow" p14:dur="2000" advTm="45814"/>
    </mc:Choice>
    <mc:Fallback>
      <p:transition spd="slow" advTm="458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4"/>
          <p:cNvSpPr>
            <a:spLocks noGrp="1" noChangeArrowheads="1"/>
          </p:cNvSpPr>
          <p:nvPr>
            <p:ph type="ctrTitle" idx="4294967295"/>
          </p:nvPr>
        </p:nvSpPr>
        <p:spPr>
          <a:xfrm>
            <a:off x="685800" y="152400"/>
            <a:ext cx="7772400" cy="381000"/>
          </a:xfrm>
        </p:spPr>
        <p:txBody>
          <a:bodyPr>
            <a:normAutofit fontScale="90000"/>
          </a:bodyPr>
          <a:lstStyle/>
          <a:p>
            <a:pPr eaLnBrk="1" hangingPunct="1"/>
            <a:r>
              <a:rPr lang="en-US" sz="2400" b="1" dirty="0">
                <a:solidFill>
                  <a:srgbClr val="333399"/>
                </a:solidFill>
              </a:rPr>
              <a:t>Meninges</a:t>
            </a:r>
          </a:p>
        </p:txBody>
      </p:sp>
      <p:sp>
        <p:nvSpPr>
          <p:cNvPr id="137220" name="Rectangle 11"/>
          <p:cNvSpPr>
            <a:spLocks noGrp="1" noChangeArrowheads="1"/>
          </p:cNvSpPr>
          <p:nvPr>
            <p:ph type="subTitle" idx="4294967295"/>
          </p:nvPr>
        </p:nvSpPr>
        <p:spPr>
          <a:xfrm>
            <a:off x="609600" y="447328"/>
            <a:ext cx="7848600" cy="533400"/>
          </a:xfrm>
        </p:spPr>
        <p:txBody>
          <a:bodyPr/>
          <a:lstStyle/>
          <a:p>
            <a:pPr marL="0" indent="0" algn="ctr" eaLnBrk="1" hangingPunct="1">
              <a:buFontTx/>
              <a:buNone/>
            </a:pPr>
            <a:r>
              <a:rPr lang="en-US" sz="1400" b="1" dirty="0">
                <a:solidFill>
                  <a:srgbClr val="333399"/>
                </a:solidFill>
              </a:rPr>
              <a:t>Duramadre y cráneo, </a:t>
            </a:r>
            <a:r>
              <a:rPr lang="en-US" sz="1400" b="1" dirty="0" smtClean="0">
                <a:solidFill>
                  <a:srgbClr val="333399"/>
                </a:solidFill>
              </a:rPr>
              <a:t>Corte </a:t>
            </a:r>
            <a:r>
              <a:rPr lang="en-US" sz="1400" b="1" dirty="0">
                <a:solidFill>
                  <a:srgbClr val="333399"/>
                </a:solidFill>
              </a:rPr>
              <a:t>coronal, vista anterior.</a:t>
            </a:r>
          </a:p>
        </p:txBody>
      </p:sp>
      <p:sp>
        <p:nvSpPr>
          <p:cNvPr id="137224" name="TextBox 16"/>
          <p:cNvSpPr txBox="1">
            <a:spLocks noChangeArrowheads="1"/>
          </p:cNvSpPr>
          <p:nvPr/>
        </p:nvSpPr>
        <p:spPr bwMode="auto">
          <a:xfrm>
            <a:off x="533400" y="6293569"/>
            <a:ext cx="8077200" cy="231775"/>
          </a:xfrm>
          <a:prstGeom prst="rect">
            <a:avLst/>
          </a:prstGeom>
          <a:noFill/>
          <a:ln w="9525">
            <a:noFill/>
            <a:miter lim="800000"/>
            <a:headEnd/>
            <a:tailEnd/>
          </a:ln>
        </p:spPr>
        <p:txBody>
          <a:bodyPr>
            <a:spAutoFit/>
          </a:bodyPr>
          <a:lstStyle/>
          <a:p>
            <a:pPr algn="ctr"/>
            <a:r>
              <a:rPr lang="en-US" sz="900" dirty="0">
                <a:solidFill>
                  <a:srgbClr val="333399"/>
                </a:solidFill>
              </a:rPr>
              <a:t>Illustrator: Karl Wesker</a:t>
            </a:r>
          </a:p>
        </p:txBody>
      </p:sp>
      <p:pic>
        <p:nvPicPr>
          <p:cNvPr id="137225" name="Picture 9" descr="Cover"/>
          <p:cNvPicPr>
            <a:picLocks noChangeAspect="1" noChangeArrowheads="1"/>
          </p:cNvPicPr>
          <p:nvPr/>
        </p:nvPicPr>
        <p:blipFill>
          <a:blip r:embed="rId4" cstate="print"/>
          <a:srcRect t="9046" r="2593" b="22915"/>
          <a:stretch>
            <a:fillRect/>
          </a:stretch>
        </p:blipFill>
        <p:spPr bwMode="auto">
          <a:xfrm>
            <a:off x="566568" y="745152"/>
            <a:ext cx="7965872" cy="5564167"/>
          </a:xfrm>
          <a:prstGeom prst="rect">
            <a:avLst/>
          </a:prstGeom>
          <a:noFill/>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800632514"/>
      </p:ext>
    </p:extLst>
  </p:cSld>
  <p:clrMapOvr>
    <a:masterClrMapping/>
  </p:clrMapOvr>
  <mc:AlternateContent xmlns:mc="http://schemas.openxmlformats.org/markup-compatibility/2006">
    <mc:Choice xmlns:p14="http://schemas.microsoft.com/office/powerpoint/2010/main" xmlns="" Requires="p14">
      <p:transition spd="slow" p14:dur="2000" advTm="63335"/>
    </mc:Choice>
    <mc:Fallback>
      <p:transition spd="slow" advTm="6333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t>Cuero Cabelludo</a:t>
            </a:r>
            <a:endParaRPr lang="es-GT" dirty="0"/>
          </a:p>
        </p:txBody>
      </p:sp>
      <p:sp>
        <p:nvSpPr>
          <p:cNvPr id="3" name="2 Marcador de contenido"/>
          <p:cNvSpPr>
            <a:spLocks noGrp="1"/>
          </p:cNvSpPr>
          <p:nvPr>
            <p:ph idx="1"/>
          </p:nvPr>
        </p:nvSpPr>
        <p:spPr/>
        <p:txBody>
          <a:bodyPr/>
          <a:lstStyle/>
          <a:p>
            <a:r>
              <a:rPr lang="es-GT" dirty="0" smtClean="0"/>
              <a:t>Es el nombre que recibe la cobertura de tejidos blandos del neurocraneo</a:t>
            </a:r>
          </a:p>
          <a:p>
            <a:r>
              <a:rPr lang="es-GT" dirty="0" smtClean="0"/>
              <a:t>Su función es de protección y </a:t>
            </a:r>
            <a:r>
              <a:rPr lang="es-GT" dirty="0" err="1" smtClean="0"/>
              <a:t>exprecion</a:t>
            </a:r>
            <a:endParaRPr lang="es-GT" dirty="0" smtClean="0"/>
          </a:p>
          <a:p>
            <a:r>
              <a:rPr lang="es-GT" dirty="0" smtClean="0"/>
              <a:t>Poseen los músculos fronto occipital, temporal y los músculos movilizadores del pabellón de la oreja, definiendo estos sus limites</a:t>
            </a:r>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701449138"/>
      </p:ext>
    </p:extLst>
  </p:cSld>
  <p:clrMapOvr>
    <a:masterClrMapping/>
  </p:clrMapOvr>
  <mc:AlternateContent xmlns:mc="http://schemas.openxmlformats.org/markup-compatibility/2006">
    <mc:Choice xmlns:p14="http://schemas.microsoft.com/office/powerpoint/2010/main" xmlns="" Requires="p14">
      <p:transition spd="slow" p14:dur="2000" advTm="68684"/>
    </mc:Choice>
    <mc:Fallback>
      <p:transition spd="slow" advTm="686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a:latin typeface="Times New Roman" panose="02020603050405020304" pitchFamily="18" charset="0"/>
                <a:cs typeface="Times New Roman" panose="02020603050405020304" pitchFamily="18" charset="0"/>
              </a:rPr>
              <a:t>En esta unidad se estudiará:</a:t>
            </a:r>
            <a:r>
              <a:rPr lang="es-GT" dirty="0"/>
              <a:t> </a:t>
            </a:r>
          </a:p>
        </p:txBody>
      </p:sp>
      <p:sp>
        <p:nvSpPr>
          <p:cNvPr id="3" name="2 Marcador de contenido"/>
          <p:cNvSpPr>
            <a:spLocks noGrp="1"/>
          </p:cNvSpPr>
          <p:nvPr>
            <p:ph idx="1"/>
          </p:nvPr>
        </p:nvSpPr>
        <p:spPr/>
        <p:txBody>
          <a:bodyPr>
            <a:normAutofit lnSpcReduction="10000"/>
          </a:bodyPr>
          <a:lstStyle/>
          <a:p>
            <a:pPr algn="just"/>
            <a:r>
              <a:rPr lang="es-GT" b="1" dirty="0" smtClean="0">
                <a:latin typeface="Times New Roman" panose="02020603050405020304" pitchFamily="18" charset="0"/>
                <a:cs typeface="Times New Roman" panose="02020603050405020304" pitchFamily="18" charset="0"/>
              </a:rPr>
              <a:t>Los </a:t>
            </a:r>
            <a:r>
              <a:rPr lang="es-GT" b="1" dirty="0">
                <a:latin typeface="Times New Roman" panose="02020603050405020304" pitchFamily="18" charset="0"/>
                <a:cs typeface="Times New Roman" panose="02020603050405020304" pitchFamily="18" charset="0"/>
              </a:rPr>
              <a:t>huesos del cráneo, </a:t>
            </a:r>
            <a:r>
              <a:rPr lang="es-GT" b="1" dirty="0" smtClean="0">
                <a:latin typeface="Times New Roman" panose="02020603050405020304" pitchFamily="18" charset="0"/>
                <a:cs typeface="Times New Roman" panose="02020603050405020304" pitchFamily="18" charset="0"/>
              </a:rPr>
              <a:t>su relación </a:t>
            </a:r>
            <a:r>
              <a:rPr lang="es-GT" b="1" dirty="0">
                <a:latin typeface="Times New Roman" panose="02020603050405020304" pitchFamily="18" charset="0"/>
                <a:cs typeface="Times New Roman" panose="02020603050405020304" pitchFamily="18" charset="0"/>
              </a:rPr>
              <a:t>espacial y articulación; </a:t>
            </a:r>
            <a:r>
              <a:rPr lang="es-GT" b="1" dirty="0">
                <a:solidFill>
                  <a:srgbClr val="FF0000"/>
                </a:solidFill>
                <a:latin typeface="Times New Roman" panose="02020603050405020304" pitchFamily="18" charset="0"/>
                <a:cs typeface="Times New Roman" panose="02020603050405020304" pitchFamily="18" charset="0"/>
              </a:rPr>
              <a:t>los músculos del </a:t>
            </a:r>
            <a:r>
              <a:rPr lang="es-GT" b="1" dirty="0" smtClean="0">
                <a:solidFill>
                  <a:srgbClr val="FF0000"/>
                </a:solidFill>
                <a:latin typeface="Times New Roman" panose="02020603050405020304" pitchFamily="18" charset="0"/>
                <a:cs typeface="Times New Roman" panose="02020603050405020304" pitchFamily="18" charset="0"/>
              </a:rPr>
              <a:t>cráneo; fosas </a:t>
            </a:r>
            <a:r>
              <a:rPr lang="es-GT" b="1" dirty="0">
                <a:solidFill>
                  <a:srgbClr val="FF0000"/>
                </a:solidFill>
                <a:latin typeface="Times New Roman" panose="02020603050405020304" pitchFamily="18" charset="0"/>
                <a:cs typeface="Times New Roman" panose="02020603050405020304" pitchFamily="18" charset="0"/>
              </a:rPr>
              <a:t>y regiones del cráneo y su contenido</a:t>
            </a:r>
            <a:r>
              <a:rPr lang="es-GT" b="1" dirty="0">
                <a:latin typeface="Times New Roman" panose="02020603050405020304" pitchFamily="18" charset="0"/>
                <a:cs typeface="Times New Roman" panose="02020603050405020304" pitchFamily="18" charset="0"/>
              </a:rPr>
              <a:t>;</a:t>
            </a:r>
          </a:p>
          <a:p>
            <a:pPr algn="just"/>
            <a:r>
              <a:rPr lang="es-GT" b="1" dirty="0">
                <a:solidFill>
                  <a:srgbClr val="FF0000"/>
                </a:solidFill>
                <a:latin typeface="Times New Roman" panose="02020603050405020304" pitchFamily="18" charset="0"/>
                <a:cs typeface="Times New Roman" panose="02020603050405020304" pitchFamily="18" charset="0"/>
              </a:rPr>
              <a:t>vascularización e inervación de la cabeza</a:t>
            </a:r>
            <a:r>
              <a:rPr lang="es-GT" b="1" dirty="0">
                <a:latin typeface="Times New Roman" panose="02020603050405020304" pitchFamily="18" charset="0"/>
                <a:cs typeface="Times New Roman" panose="02020603050405020304" pitchFamily="18" charset="0"/>
              </a:rPr>
              <a:t>; </a:t>
            </a:r>
            <a:r>
              <a:rPr lang="es-GT" b="1" dirty="0">
                <a:solidFill>
                  <a:srgbClr val="FF0000"/>
                </a:solidFill>
                <a:latin typeface="Times New Roman" panose="02020603050405020304" pitchFamily="18" charset="0"/>
                <a:cs typeface="Times New Roman" panose="02020603050405020304" pitchFamily="18" charset="0"/>
              </a:rPr>
              <a:t>los órganos </a:t>
            </a:r>
            <a:r>
              <a:rPr lang="es-GT" b="1" dirty="0" smtClean="0">
                <a:solidFill>
                  <a:srgbClr val="FF0000"/>
                </a:solidFill>
                <a:latin typeface="Times New Roman" panose="02020603050405020304" pitchFamily="18" charset="0"/>
                <a:cs typeface="Times New Roman" panose="02020603050405020304" pitchFamily="18" charset="0"/>
              </a:rPr>
              <a:t>de los </a:t>
            </a:r>
            <a:r>
              <a:rPr lang="es-GT" b="1" dirty="0">
                <a:solidFill>
                  <a:srgbClr val="FF0000"/>
                </a:solidFill>
                <a:latin typeface="Times New Roman" panose="02020603050405020304" pitchFamily="18" charset="0"/>
                <a:cs typeface="Times New Roman" panose="02020603050405020304" pitchFamily="18" charset="0"/>
              </a:rPr>
              <a:t>sentidos ubicados en el cráneo</a:t>
            </a:r>
            <a:r>
              <a:rPr lang="es-GT" b="1" dirty="0">
                <a:latin typeface="Times New Roman" panose="02020603050405020304" pitchFamily="18" charset="0"/>
                <a:cs typeface="Times New Roman" panose="02020603050405020304" pitchFamily="18" charset="0"/>
              </a:rPr>
              <a:t>, el sistema nervioso,</a:t>
            </a:r>
          </a:p>
          <a:p>
            <a:pPr algn="just"/>
            <a:r>
              <a:rPr lang="es-GT" b="1" dirty="0">
                <a:latin typeface="Times New Roman" panose="02020603050405020304" pitchFamily="18" charset="0"/>
                <a:cs typeface="Times New Roman" panose="02020603050405020304" pitchFamily="18" charset="0"/>
              </a:rPr>
              <a:t>las estructuras anatómicas del encéfalo y los </a:t>
            </a:r>
            <a:r>
              <a:rPr lang="es-GT" b="1" dirty="0" smtClean="0">
                <a:latin typeface="Times New Roman" panose="02020603050405020304" pitchFamily="18" charset="0"/>
                <a:cs typeface="Times New Roman" panose="02020603050405020304" pitchFamily="18" charset="0"/>
              </a:rPr>
              <a:t>nervios craneales </a:t>
            </a:r>
            <a:r>
              <a:rPr lang="es-GT" b="1" dirty="0">
                <a:latin typeface="Times New Roman" panose="02020603050405020304" pitchFamily="18" charset="0"/>
                <a:cs typeface="Times New Roman" panose="02020603050405020304" pitchFamily="18" charset="0"/>
              </a:rPr>
              <a:t>para relacionarlos con la práctica clínica. </a:t>
            </a:r>
            <a:endParaRPr lang="es-GT" dirty="0">
              <a:latin typeface="Times New Roman" panose="02020603050405020304" pitchFamily="18" charset="0"/>
              <a:cs typeface="Times New Roman" panose="02020603050405020304" pitchFamily="18" charset="0"/>
            </a:endParaRPr>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399139577"/>
      </p:ext>
    </p:extLst>
  </p:cSld>
  <p:clrMapOvr>
    <a:masterClrMapping/>
  </p:clrMapOvr>
  <mc:AlternateContent xmlns:mc="http://schemas.openxmlformats.org/markup-compatibility/2006">
    <mc:Choice xmlns:p14="http://schemas.microsoft.com/office/powerpoint/2010/main" xmlns="" Requires="p14">
      <p:transition spd="slow" p14:dur="2000" advTm="43151"/>
    </mc:Choice>
    <mc:Fallback>
      <p:transition spd="slow" advTm="4315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pic>
        <p:nvPicPr>
          <p:cNvPr id="4" name="3 Marcador de contenido" descr="img057.jpg"/>
          <p:cNvPicPr>
            <a:picLocks noGrp="1" noChangeAspect="1"/>
          </p:cNvPicPr>
          <p:nvPr>
            <p:ph idx="1"/>
          </p:nvPr>
        </p:nvPicPr>
        <p:blipFill>
          <a:blip r:embed="rId3" cstate="print"/>
          <a:srcRect t="2565" r="2767" b="7578"/>
          <a:stretch>
            <a:fillRect/>
          </a:stretch>
        </p:blipFill>
        <p:spPr>
          <a:xfrm>
            <a:off x="1907704" y="175601"/>
            <a:ext cx="5544616" cy="6548581"/>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543391770"/>
      </p:ext>
    </p:extLst>
  </p:cSld>
  <p:clrMapOvr>
    <a:masterClrMapping/>
  </p:clrMapOvr>
  <mc:AlternateContent xmlns:mc="http://schemas.openxmlformats.org/markup-compatibility/2006">
    <mc:Choice xmlns:p14="http://schemas.microsoft.com/office/powerpoint/2010/main" xmlns="" Requires="p14">
      <p:transition spd="slow" p14:dur="2000" advTm="35856"/>
    </mc:Choice>
    <mc:Fallback>
      <p:transition spd="slow" advTm="358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pic>
        <p:nvPicPr>
          <p:cNvPr id="4" name="3 Marcador de contenido" descr="img058.jpg"/>
          <p:cNvPicPr>
            <a:picLocks noGrp="1" noChangeAspect="1"/>
          </p:cNvPicPr>
          <p:nvPr>
            <p:ph idx="1"/>
          </p:nvPr>
        </p:nvPicPr>
        <p:blipFill>
          <a:blip r:embed="rId3" cstate="print"/>
          <a:stretch>
            <a:fillRect/>
          </a:stretch>
        </p:blipFill>
        <p:spPr>
          <a:xfrm>
            <a:off x="2195736" y="-20493"/>
            <a:ext cx="5256584" cy="6878493"/>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4140253790"/>
      </p:ext>
    </p:extLst>
  </p:cSld>
  <p:clrMapOvr>
    <a:masterClrMapping/>
  </p:clrMapOvr>
  <mc:AlternateContent xmlns:mc="http://schemas.openxmlformats.org/markup-compatibility/2006">
    <mc:Choice xmlns:p14="http://schemas.microsoft.com/office/powerpoint/2010/main" xmlns="" Requires="p14">
      <p:transition spd="slow" p14:dur="2000" advTm="438"/>
    </mc:Choice>
    <mc:Fallback>
      <p:transition spd="slow" advTm="43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pic>
        <p:nvPicPr>
          <p:cNvPr id="4" name="3 Marcador de contenido" descr="img059.jpg"/>
          <p:cNvPicPr>
            <a:picLocks noGrp="1" noChangeAspect="1"/>
          </p:cNvPicPr>
          <p:nvPr>
            <p:ph idx="1"/>
          </p:nvPr>
        </p:nvPicPr>
        <p:blipFill>
          <a:blip r:embed="rId3" cstate="print"/>
          <a:stretch>
            <a:fillRect/>
          </a:stretch>
        </p:blipFill>
        <p:spPr>
          <a:xfrm>
            <a:off x="2337688" y="0"/>
            <a:ext cx="5116473" cy="6858000"/>
          </a:xfrm>
        </p:spPr>
      </p:pic>
      <p:cxnSp>
        <p:nvCxnSpPr>
          <p:cNvPr id="5" name="4 Conector recto"/>
          <p:cNvCxnSpPr/>
          <p:nvPr/>
        </p:nvCxnSpPr>
        <p:spPr>
          <a:xfrm flipV="1">
            <a:off x="1763688" y="1628800"/>
            <a:ext cx="5616624" cy="1728192"/>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2585978334"/>
      </p:ext>
    </p:extLst>
  </p:cSld>
  <p:clrMapOvr>
    <a:masterClrMapping/>
  </p:clrMapOvr>
  <mc:AlternateContent xmlns:mc="http://schemas.openxmlformats.org/markup-compatibility/2006">
    <mc:Choice xmlns:p14="http://schemas.microsoft.com/office/powerpoint/2010/main" xmlns="" Requires="p14">
      <p:transition spd="slow" p14:dur="2000" advTm="17140"/>
    </mc:Choice>
    <mc:Fallback>
      <p:transition spd="slow" advTm="1714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3" name="Rectangle 5"/>
          <p:cNvSpPr>
            <a:spLocks noGrp="1" noChangeArrowheads="1"/>
          </p:cNvSpPr>
          <p:nvPr>
            <p:ph type="title"/>
          </p:nvPr>
        </p:nvSpPr>
        <p:spPr/>
        <p:txBody>
          <a:bodyPr/>
          <a:lstStyle/>
          <a:p>
            <a:endParaRPr lang="es-GT" dirty="0"/>
          </a:p>
        </p:txBody>
      </p:sp>
      <p:graphicFrame>
        <p:nvGraphicFramePr>
          <p:cNvPr id="48132" name="Object 4"/>
          <p:cNvGraphicFramePr>
            <a:graphicFrameLocks noGrp="1" noChangeAspect="1"/>
          </p:cNvGraphicFramePr>
          <p:nvPr>
            <p:ph idx="1"/>
            <p:extLst>
              <p:ext uri="{D42A27DB-BD31-4B8C-83A1-F6EECF244321}">
                <p14:modId xmlns:p14="http://schemas.microsoft.com/office/powerpoint/2010/main" xmlns="" val="3000890236"/>
              </p:ext>
            </p:extLst>
          </p:nvPr>
        </p:nvGraphicFramePr>
        <p:xfrm>
          <a:off x="1719263" y="26988"/>
          <a:ext cx="5661025" cy="6858000"/>
        </p:xfrm>
        <a:graphic>
          <a:graphicData uri="http://schemas.openxmlformats.org/presentationml/2006/ole">
            <p:oleObj spid="_x0000_s3100" name="Imagen de mapa de bits" r:id="rId4" imgW="7621064" imgH="5714286" progId="PBrush">
              <p:embed/>
            </p:oleObj>
          </a:graphicData>
        </a:graphic>
      </p:graphicFrame>
      <p:cxnSp>
        <p:nvCxnSpPr>
          <p:cNvPr id="4" name="3 Conector recto"/>
          <p:cNvCxnSpPr/>
          <p:nvPr/>
        </p:nvCxnSpPr>
        <p:spPr>
          <a:xfrm>
            <a:off x="1403648" y="2618910"/>
            <a:ext cx="5760640" cy="9001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1 Audio">
            <a:hlinkClick r:id="" action="ppaction://media"/>
          </p:cNvPr>
          <p:cNvPicPr>
            <a:picLocks noChangeAspect="1"/>
          </p:cNvPicPr>
          <p:nvPr>
            <a:audioFile r:link="rId2"/>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967109724"/>
      </p:ext>
    </p:extLst>
  </p:cSld>
  <p:clrMapOvr>
    <a:masterClrMapping/>
  </p:clrMapOvr>
  <mc:AlternateContent xmlns:mc="http://schemas.openxmlformats.org/markup-compatibility/2006">
    <mc:Choice xmlns:p14="http://schemas.microsoft.com/office/powerpoint/2010/main" xmlns="" Requires="p14">
      <p:transition spd="slow" p14:dur="2000" advTm="19862"/>
    </mc:Choice>
    <mc:Fallback>
      <p:transition spd="slow" advTm="1986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Rectangle 5"/>
          <p:cNvSpPr>
            <a:spLocks noGrp="1" noChangeArrowheads="1"/>
          </p:cNvSpPr>
          <p:nvPr>
            <p:ph type="title"/>
          </p:nvPr>
        </p:nvSpPr>
        <p:spPr/>
        <p:txBody>
          <a:bodyPr/>
          <a:lstStyle/>
          <a:p>
            <a:endParaRPr lang="es-GT" dirty="0"/>
          </a:p>
        </p:txBody>
      </p:sp>
      <p:graphicFrame>
        <p:nvGraphicFramePr>
          <p:cNvPr id="51204" name="Object 4"/>
          <p:cNvGraphicFramePr>
            <a:graphicFrameLocks noGrp="1" noChangeAspect="1"/>
          </p:cNvGraphicFramePr>
          <p:nvPr>
            <p:ph idx="1"/>
          </p:nvPr>
        </p:nvGraphicFramePr>
        <p:xfrm>
          <a:off x="1177925" y="26988"/>
          <a:ext cx="6850063" cy="6858000"/>
        </p:xfrm>
        <a:graphic>
          <a:graphicData uri="http://schemas.openxmlformats.org/presentationml/2006/ole">
            <p:oleObj spid="_x0000_s4124" name="Imagen de mapa de bits" r:id="rId4" imgW="7621064" imgH="5714286" progId="PBrush">
              <p:embed/>
            </p:oleObj>
          </a:graphicData>
        </a:graphic>
      </p:graphicFrame>
      <p:cxnSp>
        <p:nvCxnSpPr>
          <p:cNvPr id="3" name="2 Conector recto"/>
          <p:cNvCxnSpPr/>
          <p:nvPr/>
        </p:nvCxnSpPr>
        <p:spPr>
          <a:xfrm>
            <a:off x="1403648" y="2348880"/>
            <a:ext cx="5760640" cy="216024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pic>
        <p:nvPicPr>
          <p:cNvPr id="2" name="1 Audio">
            <a:hlinkClick r:id="" action="ppaction://media"/>
          </p:cNvPr>
          <p:cNvPicPr>
            <a:picLocks noChangeAspect="1"/>
          </p:cNvPicPr>
          <p:nvPr>
            <a:audioFile r:link="rId2"/>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23485289"/>
      </p:ext>
    </p:extLst>
  </p:cSld>
  <p:clrMapOvr>
    <a:masterClrMapping/>
  </p:clrMapOvr>
  <mc:AlternateContent xmlns:mc="http://schemas.openxmlformats.org/markup-compatibility/2006">
    <mc:Choice xmlns:p14="http://schemas.microsoft.com/office/powerpoint/2010/main" xmlns="" Requires="p14">
      <p:transition spd="slow" p14:dur="2000" advTm="23708"/>
    </mc:Choice>
    <mc:Fallback>
      <p:transition spd="slow" advTm="237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2" name="Picture 4"/>
          <p:cNvPicPr>
            <a:picLocks noChangeAspect="1" noChangeArrowheads="1"/>
          </p:cNvPicPr>
          <p:nvPr/>
        </p:nvPicPr>
        <p:blipFill>
          <a:blip r:embed="rId3" cstate="print"/>
          <a:srcRect l="9229" r="39844" b="41115"/>
          <a:stretch>
            <a:fillRect/>
          </a:stretch>
        </p:blipFill>
        <p:spPr bwMode="auto">
          <a:xfrm>
            <a:off x="647700" y="0"/>
            <a:ext cx="7885113" cy="6837363"/>
          </a:xfrm>
          <a:prstGeom prst="rect">
            <a:avLst/>
          </a:prstGeom>
          <a:noFill/>
          <a:ln w="9525">
            <a:noFill/>
            <a:miter lim="800000"/>
            <a:headEnd/>
            <a:tailEnd/>
          </a:ln>
          <a:effec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075059652"/>
      </p:ext>
    </p:extLst>
  </p:cSld>
  <p:clrMapOvr>
    <a:masterClrMapping/>
  </p:clrMapOvr>
  <mc:AlternateContent xmlns:mc="http://schemas.openxmlformats.org/markup-compatibility/2006">
    <mc:Choice xmlns:p14="http://schemas.microsoft.com/office/powerpoint/2010/main" xmlns="" Requires="p14">
      <p:transition spd="slow" p14:dur="2000" advTm="12181"/>
    </mc:Choice>
    <mc:Fallback>
      <p:transition spd="slow" advTm="12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a:p>
        </p:txBody>
      </p:sp>
      <p:pic>
        <p:nvPicPr>
          <p:cNvPr id="4" name="3 Marcador de contenido"/>
          <p:cNvPicPr>
            <a:picLocks noGrp="1" noChangeAspect="1"/>
          </p:cNvPicPr>
          <p:nvPr>
            <p:ph idx="1"/>
          </p:nvPr>
        </p:nvPicPr>
        <p:blipFill rotWithShape="1">
          <a:blip r:embed="rId3" cstate="print">
            <a:extLst>
              <a:ext uri="{28A0092B-C50C-407E-A947-70E740481C1C}">
                <a14:useLocalDpi xmlns:a14="http://schemas.microsoft.com/office/drawing/2010/main" xmlns="" val="0"/>
              </a:ext>
            </a:extLst>
          </a:blip>
          <a:srcRect b="2278"/>
          <a:stretch/>
        </p:blipFill>
        <p:spPr>
          <a:xfrm>
            <a:off x="1619671" y="21680"/>
            <a:ext cx="5376439" cy="6836320"/>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4109983767"/>
      </p:ext>
    </p:extLst>
  </p:cSld>
  <p:clrMapOvr>
    <a:masterClrMapping/>
  </p:clrMapOvr>
  <mc:AlternateContent xmlns:mc="http://schemas.openxmlformats.org/markup-compatibility/2006">
    <mc:Choice xmlns:p14="http://schemas.microsoft.com/office/powerpoint/2010/main" xmlns="" Requires="p14">
      <p:transition spd="slow" p14:dur="2000" advTm="81363"/>
    </mc:Choice>
    <mc:Fallback>
      <p:transition spd="slow" advTm="8136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0"/>
            <a:ext cx="8229600" cy="1143000"/>
          </a:xfrm>
        </p:spPr>
        <p:txBody>
          <a:bodyPr/>
          <a:lstStyle/>
          <a:p>
            <a:endParaRPr lang="es-GT" dirty="0"/>
          </a:p>
        </p:txBody>
      </p:sp>
      <p:pic>
        <p:nvPicPr>
          <p:cNvPr id="4" name="3 Marcador de contenido"/>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683568" y="1187694"/>
            <a:ext cx="7776864" cy="5638227"/>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572989626"/>
      </p:ext>
    </p:extLst>
  </p:cSld>
  <p:clrMapOvr>
    <a:masterClrMapping/>
  </p:clrMapOvr>
  <mc:AlternateContent xmlns:mc="http://schemas.openxmlformats.org/markup-compatibility/2006">
    <mc:Choice xmlns:p14="http://schemas.microsoft.com/office/powerpoint/2010/main" xmlns="" Requires="p14">
      <p:transition spd="slow" p14:dur="2000" advTm="14956"/>
    </mc:Choice>
    <mc:Fallback>
      <p:transition spd="slow" advTm="1495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a:p>
        </p:txBody>
      </p:sp>
      <p:pic>
        <p:nvPicPr>
          <p:cNvPr id="5" name="4 Imagen"/>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 y="20782"/>
            <a:ext cx="4890343" cy="3912274"/>
          </a:xfrm>
          <a:prstGeom prst="rect">
            <a:avLst/>
          </a:prstGeom>
        </p:spPr>
      </p:pic>
      <p:pic>
        <p:nvPicPr>
          <p:cNvPr id="4" name="3 Marcador de contenido"/>
          <p:cNvPicPr>
            <a:picLocks noGrp="1" noChangeAspect="1"/>
          </p:cNvPicPr>
          <p:nvPr>
            <p:ph idx="1"/>
          </p:nvPr>
        </p:nvPicPr>
        <p:blipFill>
          <a:blip r:embed="rId4" cstate="print">
            <a:extLst>
              <a:ext uri="{28A0092B-C50C-407E-A947-70E740481C1C}">
                <a14:useLocalDpi xmlns:a14="http://schemas.microsoft.com/office/drawing/2010/main" xmlns="" val="0"/>
              </a:ext>
            </a:extLst>
          </a:blip>
          <a:stretch>
            <a:fillRect/>
          </a:stretch>
        </p:blipFill>
        <p:spPr>
          <a:xfrm>
            <a:off x="3186501" y="2876176"/>
            <a:ext cx="5937461" cy="3958307"/>
          </a:xfrm>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526315706"/>
      </p:ext>
    </p:extLst>
  </p:cSld>
  <p:clrMapOvr>
    <a:masterClrMapping/>
  </p:clrMapOvr>
  <mc:AlternateContent xmlns:mc="http://schemas.openxmlformats.org/markup-compatibility/2006">
    <mc:Choice xmlns:p14="http://schemas.microsoft.com/office/powerpoint/2010/main" xmlns="" Requires="p14">
      <p:transition spd="slow" p14:dur="2000" advTm="10628"/>
    </mc:Choice>
    <mc:Fallback>
      <p:transition spd="slow" advTm="106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t>Algunas variaciones anatómicas del cuero cabelludo</a:t>
            </a:r>
            <a:endParaRPr lang="es-GT" dirty="0"/>
          </a:p>
        </p:txBody>
      </p:sp>
      <p:sp>
        <p:nvSpPr>
          <p:cNvPr id="3" name="2 Marcador de contenido"/>
          <p:cNvSpPr>
            <a:spLocks noGrp="1"/>
          </p:cNvSpPr>
          <p:nvPr>
            <p:ph idx="1"/>
          </p:nvPr>
        </p:nvSpPr>
        <p:spPr/>
        <p:txBody>
          <a:bodyPr>
            <a:normAutofit/>
          </a:bodyPr>
          <a:lstStyle/>
          <a:p>
            <a:r>
              <a:rPr lang="es-GT" dirty="0" smtClean="0"/>
              <a:t>La mayoría tiene que ver con relación al cabello y sus características físicas:</a:t>
            </a:r>
          </a:p>
          <a:p>
            <a:pPr lvl="1"/>
            <a:r>
              <a:rPr lang="es-GT" dirty="0" smtClean="0"/>
              <a:t>Liso, Crespo, Colocho, afro</a:t>
            </a:r>
          </a:p>
          <a:p>
            <a:pPr lvl="1"/>
            <a:r>
              <a:rPr lang="es-GT" dirty="0" smtClean="0"/>
              <a:t>Escaso o abundante</a:t>
            </a:r>
          </a:p>
          <a:p>
            <a:pPr lvl="1"/>
            <a:r>
              <a:rPr lang="es-GT" dirty="0" smtClean="0"/>
              <a:t>Firmemente adherido o no</a:t>
            </a:r>
          </a:p>
          <a:p>
            <a:pPr lvl="1"/>
            <a:r>
              <a:rPr lang="es-GT" dirty="0" smtClean="0"/>
              <a:t>Distribución uniforme o no </a:t>
            </a:r>
          </a:p>
          <a:p>
            <a:pPr lvl="1"/>
            <a:r>
              <a:rPr lang="es-GT" dirty="0" smtClean="0"/>
              <a:t>Variaciones de color (las que tiene que ver con genética, exposición a factores ambientales, dieta, etc.)(albino, rubio, pelirrojo, castaño, café, negro)</a:t>
            </a:r>
            <a:endParaRPr lang="es-GT" dirty="0"/>
          </a:p>
          <a:p>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90619779"/>
      </p:ext>
    </p:extLst>
  </p:cSld>
  <p:clrMapOvr>
    <a:masterClrMapping/>
  </p:clrMapOvr>
  <mc:AlternateContent xmlns:mc="http://schemas.openxmlformats.org/markup-compatibility/2006">
    <mc:Choice xmlns:p14="http://schemas.microsoft.com/office/powerpoint/2010/main" xmlns="" Requires="p14">
      <p:transition spd="slow" p14:dur="2000" advTm="104123"/>
    </mc:Choice>
    <mc:Fallback>
      <p:transition spd="slow" advTm="1041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GT" dirty="0" smtClean="0"/>
              <a:t>La cabeza y sus características</a:t>
            </a:r>
            <a:endParaRPr lang="es-GT" dirty="0"/>
          </a:p>
        </p:txBody>
      </p:sp>
      <p:sp>
        <p:nvSpPr>
          <p:cNvPr id="3" name="2 Marcador de contenido"/>
          <p:cNvSpPr>
            <a:spLocks noGrp="1"/>
          </p:cNvSpPr>
          <p:nvPr>
            <p:ph idx="1"/>
          </p:nvPr>
        </p:nvSpPr>
        <p:spPr/>
        <p:txBody>
          <a:bodyPr/>
          <a:lstStyle/>
          <a:p>
            <a:r>
              <a:rPr lang="es-GT" dirty="0" smtClean="0"/>
              <a:t>La cabeza es la estructura que se encuentra en la parte superior del cuerpo</a:t>
            </a:r>
          </a:p>
          <a:p>
            <a:r>
              <a:rPr lang="es-GT" dirty="0" smtClean="0"/>
              <a:t>Tiene la importancia de que contiene el sistema nervioso central así como a componentes de los órganos de los 5 sentidos que nos permiten relacionarnos con nuestro entorno (vista, oído, olfato, gusto y tacto)</a:t>
            </a:r>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2161691895"/>
      </p:ext>
    </p:extLst>
  </p:cSld>
  <p:clrMapOvr>
    <a:masterClrMapping/>
  </p:clrMapOvr>
  <mc:AlternateContent xmlns:mc="http://schemas.openxmlformats.org/markup-compatibility/2006">
    <mc:Choice xmlns:p14="http://schemas.microsoft.com/office/powerpoint/2010/main" xmlns="" Requires="p14">
      <p:transition spd="slow" p14:dur="2000" advTm="73429"/>
    </mc:Choice>
    <mc:Fallback>
      <p:transition spd="slow" advTm="7342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683569" y="1467051"/>
            <a:ext cx="7816566" cy="52020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 name="2 Audio">
            <a:hlinkClick r:id="" action="ppaction://media"/>
          </p:cNvPr>
          <p:cNvPicPr>
            <a:picLocks noChangeAspect="1"/>
          </p:cNvPicPr>
          <p:nvPr>
            <a:audioFile r:link="rId1"/>
            <p:extLst>
              <p:ext uri="{DAA4B4D4-6D71-4841-9C94-3DE7FCFB9230}">
                <p14:media xmlns:p14="http://schemas.microsoft.com/office/powerpoint/2010/main" xmlns="" r:embed="rId4"/>
              </p:ext>
            </p:extLst>
          </p:nvPr>
        </p:nvPicPr>
        <p:blipFill>
          <a:blip r:embed="rId5"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2121018797"/>
      </p:ext>
    </p:extLst>
  </p:cSld>
  <p:clrMapOvr>
    <a:masterClrMapping/>
  </p:clrMapOvr>
  <mc:AlternateContent xmlns:mc="http://schemas.openxmlformats.org/markup-compatibility/2006">
    <mc:Choice xmlns:p14="http://schemas.microsoft.com/office/powerpoint/2010/main" xmlns="" Requires="p14">
      <p:transition spd="slow" p14:dur="2000" advTm="278520"/>
    </mc:Choice>
    <mc:Fallback>
      <p:transition spd="slow" advTm="2785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GT" dirty="0"/>
          </a:p>
        </p:txBody>
      </p:sp>
      <p:sp>
        <p:nvSpPr>
          <p:cNvPr id="3" name="2 Marcador de contenido"/>
          <p:cNvSpPr>
            <a:spLocks noGrp="1"/>
          </p:cNvSpPr>
          <p:nvPr>
            <p:ph idx="1"/>
          </p:nvPr>
        </p:nvSpPr>
        <p:spPr/>
        <p:txBody>
          <a:bodyPr>
            <a:normAutofit fontScale="92500" lnSpcReduction="10000"/>
          </a:bodyPr>
          <a:lstStyle/>
          <a:p>
            <a:r>
              <a:rPr lang="es-GT" dirty="0" smtClean="0"/>
              <a:t>Tiene perforaciones que permiten la comunicación exterior al interior de estructuras corporales permitiendo el ingreso de substancias esenciales para la vida (respiración y alimentación)</a:t>
            </a:r>
          </a:p>
          <a:p>
            <a:r>
              <a:rPr lang="es-GT" dirty="0" smtClean="0"/>
              <a:t>Así como cavidades que contiene órganos con funciones especificas de los sentidos (orbitas con los ojos, cavidad timpánica y tubarica para el aparato de la audición, nariz y senos paranasales para el olfato, boca con la lengua para el gusto)</a:t>
            </a:r>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056577963"/>
      </p:ext>
    </p:extLst>
  </p:cSld>
  <p:clrMapOvr>
    <a:masterClrMapping/>
  </p:clrMapOvr>
  <mc:AlternateContent xmlns:mc="http://schemas.openxmlformats.org/markup-compatibility/2006">
    <mc:Choice xmlns:p14="http://schemas.microsoft.com/office/powerpoint/2010/main" xmlns="" Requires="p14">
      <p:transition spd="slow" p14:dur="2000" advTm="149967"/>
    </mc:Choice>
    <mc:Fallback>
      <p:transition spd="slow" advTm="1499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GT" dirty="0" smtClean="0"/>
              <a:t>Anatómicamente la cabeza se divide en:</a:t>
            </a:r>
            <a:endParaRPr lang="es-GT" dirty="0"/>
          </a:p>
        </p:txBody>
      </p:sp>
      <p:sp>
        <p:nvSpPr>
          <p:cNvPr id="3" name="2 Marcador de contenido"/>
          <p:cNvSpPr>
            <a:spLocks noGrp="1"/>
          </p:cNvSpPr>
          <p:nvPr>
            <p:ph idx="1"/>
          </p:nvPr>
        </p:nvSpPr>
        <p:spPr/>
        <p:txBody>
          <a:bodyPr/>
          <a:lstStyle/>
          <a:p>
            <a:r>
              <a:rPr lang="es-GT" dirty="0" smtClean="0"/>
              <a:t>Neurocraneo (cavidad cerrada que forma una bóveda para contener y proteger el sistema nervioso central)</a:t>
            </a:r>
          </a:p>
          <a:p>
            <a:r>
              <a:rPr lang="es-GT" dirty="0" smtClean="0"/>
              <a:t>Vicerocraneo (estructura ósea con múltiples cavidades abiertas al exterior corporal, que alojan las estructuras de los órganos de los sentidos y permiten el paso de aire y alimentos)</a:t>
            </a:r>
            <a:endParaRPr lang="es-GT" dirty="0"/>
          </a:p>
        </p:txBody>
      </p:sp>
      <p:pic>
        <p:nvPicPr>
          <p:cNvPr id="4" name="3 Audio">
            <a:hlinkClick r:id="" action="ppaction://media"/>
          </p:cNvPr>
          <p:cNvPicPr>
            <a:picLocks noChangeAspect="1"/>
          </p:cNvPicPr>
          <p:nvPr>
            <a:audioFile r:link="rId1"/>
            <p:extLst>
              <p:ext uri="{DAA4B4D4-6D71-4841-9C94-3DE7FCFB9230}">
                <p14:media xmlns:p14="http://schemas.microsoft.com/office/powerpoint/2010/main" xmlns="" r:embed="rId3"/>
              </p:ext>
            </p:extLst>
          </p:nvPr>
        </p:nvPicPr>
        <p:blipFill>
          <a:blip r:embed="rId4"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852287037"/>
      </p:ext>
    </p:extLst>
  </p:cSld>
  <p:clrMapOvr>
    <a:masterClrMapping/>
  </p:clrMapOvr>
  <mc:AlternateContent xmlns:mc="http://schemas.openxmlformats.org/markup-compatibility/2006">
    <mc:Choice xmlns:p14="http://schemas.microsoft.com/office/powerpoint/2010/main" xmlns="" Requires="p14">
      <p:transition spd="slow" p14:dur="2000" advTm="148367"/>
    </mc:Choice>
    <mc:Fallback>
      <p:transition spd="slow" advTm="1483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Text Box 1026"/>
          <p:cNvSpPr txBox="1">
            <a:spLocks noChangeArrowheads="1"/>
          </p:cNvSpPr>
          <p:nvPr/>
        </p:nvSpPr>
        <p:spPr bwMode="auto">
          <a:xfrm>
            <a:off x="-26027" y="0"/>
            <a:ext cx="9144000" cy="1270000"/>
          </a:xfrm>
          <a:prstGeom prst="rect">
            <a:avLst/>
          </a:prstGeom>
          <a:noFill/>
          <a:ln w="9525" algn="ctr">
            <a:noFill/>
            <a:miter lim="800000"/>
            <a:headEnd/>
            <a:tailEnd/>
          </a:ln>
          <a:effectLst/>
        </p:spPr>
        <p:txBody>
          <a:bodyPr/>
          <a:lstStyle/>
          <a:p>
            <a:endParaRPr lang="en-US" sz="2200" dirty="0">
              <a:solidFill>
                <a:prstClr val="black"/>
              </a:solidFill>
              <a:effectLst>
                <a:outerShdw blurRad="38100" dist="38100" dir="2700000" algn="tl">
                  <a:srgbClr val="C0C0C0"/>
                </a:outerShdw>
              </a:effectLst>
            </a:endParaRPr>
          </a:p>
        </p:txBody>
      </p:sp>
      <p:pic>
        <p:nvPicPr>
          <p:cNvPr id="804867" name="Picture 1027" descr="D:\Projects\FRC\Moore\Project_SRC\PPT-With_Images_New_standard\Splitted\chapter07\F11181-007-001BC.jpg"/>
          <p:cNvPicPr>
            <a:picLocks noChangeAspect="1" noChangeArrowheads="1"/>
          </p:cNvPicPr>
          <p:nvPr/>
        </p:nvPicPr>
        <p:blipFill>
          <a:blip r:embed="rId4" cstate="print"/>
          <a:srcRect/>
          <a:stretch>
            <a:fillRect/>
          </a:stretch>
        </p:blipFill>
        <p:spPr bwMode="auto">
          <a:xfrm>
            <a:off x="242321" y="1484784"/>
            <a:ext cx="8722167" cy="4310608"/>
          </a:xfrm>
          <a:prstGeom prst="rect">
            <a:avLst/>
          </a:prstGeom>
          <a:noFill/>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5"/>
              </p:ext>
            </p:extLst>
          </p:nvPr>
        </p:nvPicPr>
        <p:blipFill>
          <a:blip r:embed="rId6"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970012179"/>
      </p:ext>
    </p:extLst>
  </p:cSld>
  <p:clrMapOvr>
    <a:masterClrMapping/>
  </p:clrMapOvr>
  <mc:AlternateContent xmlns:mc="http://schemas.openxmlformats.org/markup-compatibility/2006">
    <mc:Choice xmlns:p14="http://schemas.microsoft.com/office/powerpoint/2010/main" xmlns="" Requires="p14">
      <p:transition spd="slow" p14:dur="2000" advTm="43421"/>
    </mc:Choice>
    <mc:Fallback>
      <p:transition spd="slow" advTm="434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10"/>
          <p:cNvSpPr>
            <a:spLocks noChangeArrowheads="1"/>
          </p:cNvSpPr>
          <p:nvPr/>
        </p:nvSpPr>
        <p:spPr bwMode="auto">
          <a:xfrm>
            <a:off x="0" y="6324600"/>
            <a:ext cx="9144000" cy="533400"/>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endParaRPr lang="es-GT" altLang="es-GT"/>
          </a:p>
        </p:txBody>
      </p:sp>
      <p:sp>
        <p:nvSpPr>
          <p:cNvPr id="521219" name="Rectangle 4"/>
          <p:cNvSpPr>
            <a:spLocks noGrp="1" noChangeArrowheads="1"/>
          </p:cNvSpPr>
          <p:nvPr>
            <p:ph type="ctrTitle" idx="4294967295"/>
          </p:nvPr>
        </p:nvSpPr>
        <p:spPr>
          <a:xfrm>
            <a:off x="685800" y="152400"/>
            <a:ext cx="7772400" cy="381000"/>
          </a:xfrm>
        </p:spPr>
        <p:txBody>
          <a:bodyPr>
            <a:normAutofit fontScale="90000"/>
          </a:bodyPr>
          <a:lstStyle/>
          <a:p>
            <a:pPr eaLnBrk="1" hangingPunct="1"/>
            <a:r>
              <a:rPr lang="en-US" altLang="es-GT" sz="2400" b="1" smtClean="0">
                <a:solidFill>
                  <a:srgbClr val="333399"/>
                </a:solidFill>
              </a:rPr>
              <a:t>Anatomía de superficie de la cara y el cuello</a:t>
            </a:r>
          </a:p>
        </p:txBody>
      </p:sp>
      <p:sp>
        <p:nvSpPr>
          <p:cNvPr id="521220" name="Rectangle 11"/>
          <p:cNvSpPr>
            <a:spLocks noGrp="1" noChangeArrowheads="1"/>
          </p:cNvSpPr>
          <p:nvPr>
            <p:ph type="subTitle" idx="4294967295"/>
          </p:nvPr>
        </p:nvSpPr>
        <p:spPr>
          <a:xfrm>
            <a:off x="609600" y="609600"/>
            <a:ext cx="7848600" cy="533400"/>
          </a:xfrm>
        </p:spPr>
        <p:txBody>
          <a:bodyPr/>
          <a:lstStyle/>
          <a:p>
            <a:pPr marL="0" indent="0" algn="ctr" eaLnBrk="1" hangingPunct="1">
              <a:buFontTx/>
              <a:buNone/>
            </a:pPr>
            <a:r>
              <a:rPr lang="en-US" altLang="es-GT" sz="1400" b="1" smtClean="0">
                <a:solidFill>
                  <a:srgbClr val="333399"/>
                </a:solidFill>
              </a:rPr>
              <a:t>Prominencias óseas palpables. Vista anterior.</a:t>
            </a:r>
          </a:p>
        </p:txBody>
      </p:sp>
      <p:pic>
        <p:nvPicPr>
          <p:cNvPr id="521221" name="Picture 10"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34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1222" name="TextBox 12"/>
          <p:cNvSpPr txBox="1">
            <a:spLocks noChangeArrowheads="1"/>
          </p:cNvSpPr>
          <p:nvPr/>
        </p:nvSpPr>
        <p:spPr bwMode="auto">
          <a:xfrm>
            <a:off x="914400" y="6477000"/>
            <a:ext cx="7391400"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1100">
                <a:solidFill>
                  <a:srgbClr val="333399"/>
                </a:solidFill>
              </a:rPr>
              <a:t>Gilroy et al., THIEME Atlas of Anatomy. All rights reserved. © THIEME 2008, www.thieme.com</a:t>
            </a:r>
          </a:p>
        </p:txBody>
      </p:sp>
      <p:pic>
        <p:nvPicPr>
          <p:cNvPr id="521223" name="Picture 15"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3058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1224" name="TextBox 16"/>
          <p:cNvSpPr txBox="1">
            <a:spLocks noChangeArrowheads="1"/>
          </p:cNvSpPr>
          <p:nvPr/>
        </p:nvSpPr>
        <p:spPr bwMode="auto">
          <a:xfrm>
            <a:off x="533400" y="6019800"/>
            <a:ext cx="942256"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900" dirty="0">
                <a:solidFill>
                  <a:srgbClr val="333399"/>
                </a:solidFill>
              </a:rPr>
              <a:t>Illustrator: Markus </a:t>
            </a:r>
            <a:r>
              <a:rPr lang="en-US" altLang="es-GT" sz="900" dirty="0" err="1">
                <a:solidFill>
                  <a:srgbClr val="333399"/>
                </a:solidFill>
              </a:rPr>
              <a:t>Voll</a:t>
            </a:r>
            <a:endParaRPr lang="en-US" altLang="es-GT" sz="900" dirty="0">
              <a:solidFill>
                <a:srgbClr val="333399"/>
              </a:solidFill>
            </a:endParaRPr>
          </a:p>
        </p:txBody>
      </p:sp>
      <p:pic>
        <p:nvPicPr>
          <p:cNvPr id="521225" name="Picture 9" descr="Cover"/>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2381250" y="889422"/>
            <a:ext cx="5435178" cy="54351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1797713845"/>
      </p:ext>
    </p:extLst>
  </p:cSld>
  <p:clrMapOvr>
    <a:masterClrMapping/>
  </p:clrMapOvr>
  <mc:AlternateContent xmlns:mc="http://schemas.openxmlformats.org/markup-compatibility/2006">
    <mc:Choice xmlns:p14="http://schemas.microsoft.com/office/powerpoint/2010/main" xmlns="" Requires="p14">
      <p:transition spd="slow" p14:dur="2000" advTm="232399"/>
    </mc:Choice>
    <mc:Fallback>
      <p:transition spd="slow" advTm="2323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10"/>
          <p:cNvSpPr>
            <a:spLocks noChangeArrowheads="1"/>
          </p:cNvSpPr>
          <p:nvPr/>
        </p:nvSpPr>
        <p:spPr bwMode="auto">
          <a:xfrm>
            <a:off x="0" y="6324600"/>
            <a:ext cx="9144000" cy="533400"/>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endParaRPr lang="es-GT" altLang="es-GT"/>
          </a:p>
        </p:txBody>
      </p:sp>
      <p:sp>
        <p:nvSpPr>
          <p:cNvPr id="520195" name="Rectangle 4"/>
          <p:cNvSpPr>
            <a:spLocks noGrp="1" noChangeArrowheads="1"/>
          </p:cNvSpPr>
          <p:nvPr>
            <p:ph type="ctrTitle" idx="4294967295"/>
          </p:nvPr>
        </p:nvSpPr>
        <p:spPr>
          <a:xfrm>
            <a:off x="685800" y="152400"/>
            <a:ext cx="7772400" cy="381000"/>
          </a:xfrm>
        </p:spPr>
        <p:txBody>
          <a:bodyPr>
            <a:normAutofit fontScale="90000"/>
          </a:bodyPr>
          <a:lstStyle/>
          <a:p>
            <a:pPr eaLnBrk="1" hangingPunct="1"/>
            <a:r>
              <a:rPr lang="en-US" altLang="es-GT" sz="2400" b="1" smtClean="0">
                <a:solidFill>
                  <a:srgbClr val="333399"/>
                </a:solidFill>
              </a:rPr>
              <a:t>Anatomía de superficie de la cara y el cuello</a:t>
            </a:r>
          </a:p>
        </p:txBody>
      </p:sp>
      <p:sp>
        <p:nvSpPr>
          <p:cNvPr id="520196" name="Rectangle 11"/>
          <p:cNvSpPr>
            <a:spLocks noGrp="1" noChangeArrowheads="1"/>
          </p:cNvSpPr>
          <p:nvPr>
            <p:ph type="subTitle" idx="4294967295"/>
          </p:nvPr>
        </p:nvSpPr>
        <p:spPr>
          <a:xfrm>
            <a:off x="609600" y="609600"/>
            <a:ext cx="7848600" cy="533400"/>
          </a:xfrm>
        </p:spPr>
        <p:txBody>
          <a:bodyPr/>
          <a:lstStyle/>
          <a:p>
            <a:pPr marL="0" indent="0" algn="ctr" eaLnBrk="1" hangingPunct="1">
              <a:buFontTx/>
              <a:buNone/>
            </a:pPr>
            <a:r>
              <a:rPr lang="en-US" altLang="es-GT" sz="1400" b="1" smtClean="0">
                <a:solidFill>
                  <a:srgbClr val="333399"/>
                </a:solidFill>
              </a:rPr>
              <a:t>Anatomía de superficie. Vista anterolateral derecha.</a:t>
            </a:r>
          </a:p>
        </p:txBody>
      </p:sp>
      <p:pic>
        <p:nvPicPr>
          <p:cNvPr id="520197" name="Picture 10"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5334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0198" name="TextBox 12"/>
          <p:cNvSpPr txBox="1">
            <a:spLocks noChangeArrowheads="1"/>
          </p:cNvSpPr>
          <p:nvPr/>
        </p:nvSpPr>
        <p:spPr bwMode="auto">
          <a:xfrm>
            <a:off x="914400" y="6477000"/>
            <a:ext cx="7391400" cy="261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1100">
                <a:solidFill>
                  <a:srgbClr val="333399"/>
                </a:solidFill>
              </a:rPr>
              <a:t>Gilroy et al., THIEME Atlas of Anatomy. All rights reserved. © THIEME 2008, www.thieme.com</a:t>
            </a:r>
          </a:p>
        </p:txBody>
      </p:sp>
      <p:pic>
        <p:nvPicPr>
          <p:cNvPr id="520199" name="Picture 15" descr="thiemetree_blue.jpg"/>
          <p:cNvPicPr>
            <a:picLocks noChangeAspect="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305800" y="6400800"/>
            <a:ext cx="3048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0200" name="TextBox 16"/>
          <p:cNvSpPr txBox="1">
            <a:spLocks noChangeArrowheads="1"/>
          </p:cNvSpPr>
          <p:nvPr/>
        </p:nvSpPr>
        <p:spPr bwMode="auto">
          <a:xfrm>
            <a:off x="533400" y="6019800"/>
            <a:ext cx="101426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eaLnBrk="0" fontAlgn="base" hangingPunct="0">
              <a:spcBef>
                <a:spcPct val="0"/>
              </a:spcBef>
              <a:spcAft>
                <a:spcPct val="0"/>
              </a:spcAft>
              <a:defRPr>
                <a:solidFill>
                  <a:schemeClr val="tx1"/>
                </a:solidFill>
                <a:latin typeface="Arial" charset="0"/>
                <a:ea typeface="ＭＳ Ｐゴシック" charset="-128"/>
              </a:defRPr>
            </a:lvl6pPr>
            <a:lvl7pPr marL="2971800" indent="-228600" eaLnBrk="0" fontAlgn="base" hangingPunct="0">
              <a:spcBef>
                <a:spcPct val="0"/>
              </a:spcBef>
              <a:spcAft>
                <a:spcPct val="0"/>
              </a:spcAft>
              <a:defRPr>
                <a:solidFill>
                  <a:schemeClr val="tx1"/>
                </a:solidFill>
                <a:latin typeface="Arial" charset="0"/>
                <a:ea typeface="ＭＳ Ｐゴシック" charset="-128"/>
              </a:defRPr>
            </a:lvl7pPr>
            <a:lvl8pPr marL="3429000" indent="-228600" eaLnBrk="0" fontAlgn="base" hangingPunct="0">
              <a:spcBef>
                <a:spcPct val="0"/>
              </a:spcBef>
              <a:spcAft>
                <a:spcPct val="0"/>
              </a:spcAft>
              <a:defRPr>
                <a:solidFill>
                  <a:schemeClr val="tx1"/>
                </a:solidFill>
                <a:latin typeface="Arial" charset="0"/>
                <a:ea typeface="ＭＳ Ｐゴシック" charset="-128"/>
              </a:defRPr>
            </a:lvl8pPr>
            <a:lvl9pPr marL="3886200" indent="-228600" eaLnBrk="0" fontAlgn="base" hangingPunct="0">
              <a:spcBef>
                <a:spcPct val="0"/>
              </a:spcBef>
              <a:spcAft>
                <a:spcPct val="0"/>
              </a:spcAft>
              <a:defRPr>
                <a:solidFill>
                  <a:schemeClr val="tx1"/>
                </a:solidFill>
                <a:latin typeface="Arial" charset="0"/>
                <a:ea typeface="ＭＳ Ｐゴシック" charset="-128"/>
              </a:defRPr>
            </a:lvl9pPr>
          </a:lstStyle>
          <a:p>
            <a:pPr algn="ctr" eaLnBrk="1" hangingPunct="1"/>
            <a:r>
              <a:rPr lang="en-US" altLang="es-GT" sz="900" dirty="0">
                <a:solidFill>
                  <a:srgbClr val="333399"/>
                </a:solidFill>
              </a:rPr>
              <a:t>Illustrator: Markus </a:t>
            </a:r>
            <a:r>
              <a:rPr lang="en-US" altLang="es-GT" sz="900" dirty="0" err="1">
                <a:solidFill>
                  <a:srgbClr val="333399"/>
                </a:solidFill>
              </a:rPr>
              <a:t>Voll</a:t>
            </a:r>
            <a:endParaRPr lang="en-US" altLang="es-GT" sz="900" dirty="0">
              <a:solidFill>
                <a:srgbClr val="333399"/>
              </a:solidFill>
            </a:endParaRPr>
          </a:p>
        </p:txBody>
      </p:sp>
      <p:pic>
        <p:nvPicPr>
          <p:cNvPr id="520201" name="Picture 9" descr="Cover"/>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r="5200" b="15467"/>
          <a:stretch/>
        </p:blipFill>
        <p:spPr bwMode="auto">
          <a:xfrm>
            <a:off x="2381249" y="1041667"/>
            <a:ext cx="5924551" cy="52829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1 Audio">
            <a:hlinkClick r:id="" action="ppaction://media"/>
          </p:cNvPr>
          <p:cNvPicPr>
            <a:picLocks noChangeAspect="1"/>
          </p:cNvPicPr>
          <p:nvPr>
            <a:audioFile r:link="rId1"/>
            <p:extLst>
              <p:ext uri="{DAA4B4D4-6D71-4841-9C94-3DE7FCFB9230}">
                <p14:media xmlns:p14="http://schemas.microsoft.com/office/powerpoint/2010/main" xmlns="" r:embed="rId6"/>
              </p:ext>
            </p:extLst>
          </p:nvPr>
        </p:nvPicPr>
        <p:blipFill>
          <a:blip r:embed="rId7" cstate="print"/>
          <a:stretch>
            <a:fillRect/>
          </a:stretch>
        </p:blipFill>
        <p:spPr>
          <a:xfrm>
            <a:off x="8440738" y="6154738"/>
            <a:ext cx="487362" cy="487362"/>
          </a:xfrm>
          <a:prstGeom prst="rect">
            <a:avLst/>
          </a:prstGeom>
        </p:spPr>
      </p:pic>
    </p:spTree>
    <p:extLst>
      <p:ext uri="{BB962C8B-B14F-4D97-AF65-F5344CB8AC3E}">
        <p14:creationId xmlns:p14="http://schemas.microsoft.com/office/powerpoint/2010/main" xmlns="" val="3616361466"/>
      </p:ext>
    </p:extLst>
  </p:cSld>
  <p:clrMapOvr>
    <a:masterClrMapping/>
  </p:clrMapOvr>
  <mc:AlternateContent xmlns:mc="http://schemas.openxmlformats.org/markup-compatibility/2006">
    <mc:Choice xmlns:p14="http://schemas.microsoft.com/office/powerpoint/2010/main" xmlns="" Requires="p14">
      <p:transition spd="slow" p14:dur="2000" advTm="123699"/>
    </mc:Choice>
    <mc:Fallback>
      <p:transition spd="slow" advTm="12369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apel">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l">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l">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4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1109</TotalTime>
  <Words>774</Words>
  <Application>Microsoft Office PowerPoint</Application>
  <PresentationFormat>Presentación en pantalla (4:3)</PresentationFormat>
  <Paragraphs>64</Paragraphs>
  <Slides>29</Slides>
  <Notes>7</Notes>
  <HiddenSlides>0</HiddenSlides>
  <MMClips>29</MMClips>
  <ScaleCrop>false</ScaleCrop>
  <HeadingPairs>
    <vt:vector size="6" baseType="variant">
      <vt:variant>
        <vt:lpstr>Tema</vt:lpstr>
      </vt:variant>
      <vt:variant>
        <vt:i4>6</vt:i4>
      </vt:variant>
      <vt:variant>
        <vt:lpstr>Servidores OLE incrustados</vt:lpstr>
      </vt:variant>
      <vt:variant>
        <vt:i4>1</vt:i4>
      </vt:variant>
      <vt:variant>
        <vt:lpstr>Títulos de diapositiva</vt:lpstr>
      </vt:variant>
      <vt:variant>
        <vt:i4>29</vt:i4>
      </vt:variant>
    </vt:vector>
  </HeadingPairs>
  <TitlesOfParts>
    <vt:vector size="36" baseType="lpstr">
      <vt:lpstr>Tema de Office</vt:lpstr>
      <vt:lpstr>1_Papel</vt:lpstr>
      <vt:lpstr>1_Tema de Office</vt:lpstr>
      <vt:lpstr>2_Tema de Office</vt:lpstr>
      <vt:lpstr>3_Tema de Office</vt:lpstr>
      <vt:lpstr>4_Tema de Office</vt:lpstr>
      <vt:lpstr>Imagen de mapa de bits</vt:lpstr>
      <vt:lpstr>Clase Virtual de Cabeza 2015 PARTE 1</vt:lpstr>
      <vt:lpstr>En esta unidad se estudiará: </vt:lpstr>
      <vt:lpstr>La cabeza y sus características</vt:lpstr>
      <vt:lpstr>Diapositiva 4</vt:lpstr>
      <vt:lpstr>Diapositiva 5</vt:lpstr>
      <vt:lpstr>Anatómicamente la cabeza se divide en:</vt:lpstr>
      <vt:lpstr>Diapositiva 7</vt:lpstr>
      <vt:lpstr>Anatomía de superficie de la cara y el cuello</vt:lpstr>
      <vt:lpstr>Anatomía de superficie de la cara y el cuello</vt:lpstr>
      <vt:lpstr>Anatomía de superficie del cráneo y la región de la nuca</vt:lpstr>
      <vt:lpstr>Anatomía de superficie del cráneo y la región de la nuca</vt:lpstr>
      <vt:lpstr>Enumera los componentes del cuero cabelludo. </vt:lpstr>
      <vt:lpstr>Diapositiva 13</vt:lpstr>
      <vt:lpstr>Diapositiva 14</vt:lpstr>
      <vt:lpstr>Diapositiva 15</vt:lpstr>
      <vt:lpstr> </vt:lpstr>
      <vt:lpstr>Cuero cabelludo</vt:lpstr>
      <vt:lpstr>Meninges</vt:lpstr>
      <vt:lpstr>Cuero Cabelludo</vt:lpstr>
      <vt:lpstr>Diapositiva 20</vt:lpstr>
      <vt:lpstr>Diapositiva 21</vt:lpstr>
      <vt:lpstr>Diapositiva 22</vt:lpstr>
      <vt:lpstr>Diapositiva 23</vt:lpstr>
      <vt:lpstr>Diapositiva 24</vt:lpstr>
      <vt:lpstr>Diapositiva 25</vt:lpstr>
      <vt:lpstr>Diapositiva 26</vt:lpstr>
      <vt:lpstr>Diapositiva 27</vt:lpstr>
      <vt:lpstr>Diapositiva 28</vt:lpstr>
      <vt:lpstr>Algunas variaciones anatómicas del cuero cabelludo</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Clase Virtual de Cabeza 2015</dc:title>
  <dc:creator>Dr Drupy</dc:creator>
  <cp:lastModifiedBy>Dr. Barrios</cp:lastModifiedBy>
  <cp:revision>70</cp:revision>
  <dcterms:created xsi:type="dcterms:W3CDTF">2015-01-13T05:34:14Z</dcterms:created>
  <dcterms:modified xsi:type="dcterms:W3CDTF">2015-01-20T20:17:21Z</dcterms:modified>
</cp:coreProperties>
</file>